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D67-8C94-46E8-9267-E8C9DBE68300}"/>
              </a:ext>
            </a:extLst>
          </p:cNvPr>
          <p:cNvSpPr txBox="1"/>
          <p:nvPr userDrawn="1"/>
        </p:nvSpPr>
        <p:spPr>
          <a:xfrm>
            <a:off x="10781608" y="6352141"/>
            <a:ext cx="1118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9FA82E"/>
                </a:solidFill>
              </a:rPr>
              <a:t>IQR</a:t>
            </a:r>
            <a:r>
              <a:rPr lang="en-US" sz="2000" b="1" dirty="0" err="1"/>
              <a:t>tools</a:t>
            </a:r>
            <a:endParaRPr lang="en-CH" sz="2000" b="1" dirty="0"/>
          </a:p>
        </p:txBody>
      </p:sp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f3c34e65d0.pn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1f3c443025cf.pn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1f3c75f525f1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1f3c54006221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1f3c637e2e22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1f3c52b93f41.png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1f3c7e4f77aa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0">
            <a:off x="277660" y="1049713"/>
            <a:ext cx="11636679" cy="1752600"/>
          </a:xfrm>
        </p:spPr>
        <p:txBody>
          <a:bodyPr/>
          <a:lstStyle/>
          <a:p>
            <a:r>
              <a:rPr/>
              <a:t>My first slidedeck with IQSlides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0">
            <a:off x="277660" y="2894388"/>
            <a:ext cx="11636679" cy="644842"/>
          </a:xfrm>
        </p:spPr>
        <p:txBody>
          <a:bodyPr/>
          <a:lstStyle/>
          <a:p>
            <a:r>
              <a:rPr/>
              <a:t>Exploration of mtcars data
Anne Kuemmel, IntiQuan
2020-02-23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Correlation of fuel consumption with horse power (from file)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IQSlides_manual | Date: 2020-02-23 21:57:08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Conclusion on fuel consumption, horse power and number of cylinders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Cars with large horse power tend to have shorter cruising range per gallon fuel.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More horse power can be gained with more cylinders.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File: Output/MPG_HP_corr.png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IQSlides_manual | Date: 2020-02-23 21:57:17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Summary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Summary of the data explored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Data from the 1974 Motor Trend US magazine was used to explore power, cruising range, and number of cylinders for cars.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The table on the left displays a snapshot of the explored data.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Henderson and Velleman (1981), Building multiple regression models interactively. Biometrics, 37, 391–411.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IQSlides_manual | Date: 2020-02-23 21:57:15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This slide contains bullet list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0">
            <a:off x="250521" y="1227551"/>
            <a:ext cx="11649206" cy="4949412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IQSlides_manual | Date: 2020-02-23 21:56:59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Tables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Snapshot of mtcars data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 rot="-0">
            <a:off x="250521" y="5816374"/>
            <a:ext cx="11649206" cy="365125"/>
          </a:xfrm>
        </p:spPr>
        <p:txBody>
          <a:bodyPr/>
          <a:lstStyle/>
          <a:p>
            <a:r>
              <a:rPr/>
              <a:t>Source: Henderson and Velleman (1981), Building multiple regression models interactively. Biometrics, 37, 391–411.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IQSlides_manual | Date: 2020-02-23 21:57:02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Snapshot of mtcars data (IQRoutputTable)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 rot="-0">
            <a:off x="250521" y="5816374"/>
            <a:ext cx="11649206" cy="365125"/>
          </a:xfrm>
        </p:spPr>
        <p:txBody>
          <a:bodyPr/>
          <a:lstStyle/>
          <a:p>
            <a:r>
              <a:rPr/>
              <a:t>Source: Henderson and Velleman (1981), Building multiple regression models interactively. Biometrics, 37, 391–411.
File: Output/mtcars_snapshot.txt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IQSlides_manual | Date: 2020-02-23 21:57:05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Figures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Correlation of fuel consumption with horse power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 rot="-0">
            <a:off x="250521" y="5816374"/>
            <a:ext cx="11649206" cy="365125"/>
          </a:xfrm>
        </p:spPr>
        <p:txBody>
          <a:bodyPr/>
          <a:lstStyle/>
          <a:p>
            <a:r>
              <a:rPr/>
              <a:t>mpg: miles per gallon; hp: horsepowerr; cyl: number of cylinders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IQSlides_manual | Date: 2020-02-23 21:57:06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Correlation of fuel consumption with horse power (IQRoutputFigure)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 rot="-0">
            <a:off x="250521" y="5816374"/>
            <a:ext cx="11649206" cy="365125"/>
          </a:xfrm>
        </p:spPr>
        <p:txBody>
          <a:bodyPr/>
          <a:lstStyle/>
          <a:p>
            <a:r>
              <a:rPr/>
              <a:t>File: Output/MPG_HP_corr.png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IQSlides_manual | Date: 2020-02-23 21:57:07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/>
  <cp:revision>23</cp:revision>
  <dcterms:created xsi:type="dcterms:W3CDTF">2019-10-14T19:42:36Z</dcterms:created>
  <dcterms:modified xsi:type="dcterms:W3CDTF">2020-02-23T21:57:28Z</dcterms:modified>
</cp:coreProperties>
</file>