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467353b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19636a9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676f3f3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799c142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4d2e1c1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614c7aa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3f8371c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05:59:59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06:00:00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2020-10-25 06:00:05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/>
  <cp:revision>25</cp:revision>
  <dcterms:created xsi:type="dcterms:W3CDTF">2019-10-14T19:42:36Z</dcterms:created>
  <dcterms:modified xsi:type="dcterms:W3CDTF">2020-10-25T06:00:12Z</dcterms:modified>
</cp:coreProperties>
</file>