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4e253c5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456127a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159d258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3604762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79d46df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29d870e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1b73211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file5e9043d54c9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7873c8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5a4063b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d98528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752f10a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2020-10-25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2020-10-25 06:00:21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2020-10-25 06:00:21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2020-10-25 06:00:21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2020-10-25 06:00:23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2020-10-25 06:00:24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06:00:00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06:00:05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/>
  <cp:revision>25</cp:revision>
  <dcterms:created xsi:type="dcterms:W3CDTF">2019-10-14T19:42:36Z</dcterms:created>
  <dcterms:modified xsi:type="dcterms:W3CDTF">2020-10-25T06:00:33Z</dcterms:modified>
</cp:coreProperties>
</file>