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>
        <p:scale>
          <a:sx n="66" d="100"/>
          <a:sy n="66" d="100"/>
        </p:scale>
        <p:origin x="15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9fc3a6d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49f6601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5.xml"/>
<Relationship Id="rId2" Type="http://schemas.openxmlformats.org/officeDocument/2006/relationships/image" Target="../media/file5e904a2523e5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63657e50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2543e9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41a7ee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219c752a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Relationship Id="rId2" Type="http://schemas.openxmlformats.org/officeDocument/2006/relationships/image" Target="../media/file5e90763a495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file5e904d546ad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28c339b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608264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e90371557a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2020-10-25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2020-10-25 05:59:54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2020-10-25 05:59:57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2020-10-25 05:59:59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2020-10-25 06:00:21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2020-10-25 06:00:21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2020-10-25 06:00:21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2020-10-25 06:00:23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2020-10-25 06:00:24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2020-10-25 05:59:52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2020-10-25 05:59:52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2020-10-25 05:59:59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2020-10-25 06:00:00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2020-10-25 06:00:05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/>
  <cp:revision>25</cp:revision>
  <dcterms:created xsi:type="dcterms:W3CDTF">2019-10-14T19:42:36Z</dcterms:created>
  <dcterms:modified xsi:type="dcterms:W3CDTF">2020-10-25T06:00:42Z</dcterms:modified>
</cp:coreProperties>
</file>