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>
        <p:scale>
          <a:sx n="66" d="100"/>
          <a:sy n="66" d="100"/>
        </p:scale>
        <p:origin x="85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filed9f2b6b4f0f.png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filed9f70ffbb99.png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filed9fd8faed.png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d9f4eea77ef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d9f9ad0853.png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d9f36690fa7.png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d9ffbb8f98.png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0">
            <a:off x="277660" y="1049713"/>
            <a:ext cx="11636679" cy="1752600"/>
          </a:xfrm>
        </p:spPr>
        <p:txBody>
          <a:bodyPr/>
          <a:lstStyle/>
          <a:p>
            <a:r>
              <a:rPr/>
              <a:t>My first slidedeck with IQSlides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0">
            <a:off x="277660" y="2894388"/>
            <a:ext cx="11636679" cy="644842"/>
          </a:xfrm>
        </p:spPr>
        <p:txBody>
          <a:bodyPr/>
          <a:lstStyle/>
          <a:p>
            <a:r>
              <a:rPr/>
              <a:t>Cars and the time they take to stop
Daniel Kaschek, IntiQuan
2019-11-20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IQSlidedeck.R | Date: 2020-04-23 12:35:49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250521" y="1205547"/>
            <a:ext cx="5769279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i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i="1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IQSlidedeck.R | Date: 2020-04-23 12:35:50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0">
            <a:off x="6172199" y="1205547"/>
            <a:ext cx="5727527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i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i="1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IQSlidedeck.R | Date: 2020-04-23 12:35:51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0"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IQSlidedeck.R | Date: 2020-04-23 12:35:48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 rot="-0"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IQSlidedeck.R | Date: 2020-04-23 12:35:48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IQSlidedeck.R | Date: 2020-04-23 12:35:52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IQSlidedeck.R | Date: 2020-04-23 12:35:53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IQSlidedeck.R | Date: 2020-04-23 12:35:59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25</cp:revision>
  <dcterms:created xsi:type="dcterms:W3CDTF">2019-10-14T19:42:36Z</dcterms:created>
  <dcterms:modified xsi:type="dcterms:W3CDTF">2020-04-23T12:36:06Z</dcterms:modified>
</cp:coreProperties>
</file>