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62a698b0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2433d71f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52e8fceb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21a1a9bf.pn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57b822c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6cf99ecb.pn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374769b.pn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d9f3ff6556d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75465c94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3fb76fc8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95e2ba7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6690dd7e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2020-04-23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6172199" y="1205547"/>
            <a:ext cx="5727527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12:36:16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12:36:17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2020-04-23T12:36:28Z</dcterms:modified>
</cp:coreProperties>
</file>