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675f20ae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4c78a13f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d9f5c521240.pn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6cb3b2c7.pn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4627f8b5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54b5d348.pn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44493050.pn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d9f2ce5698c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d9fd217ee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765f6514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4b9fa652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d9f388ccdfd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2020-04-23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2" y="1205547"/>
            <a:ext cx="3339080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0">
            <a:off x="3686630" y="1205547"/>
            <a:ext cx="5238166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12:35:51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2020-04-23 12:36:15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2020-04-23 12:36:15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2020-04-23 12:36:15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2020-04-23 12:36:16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2020-04-23 12:36:17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12:35:52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IQSlidedeck.R | Date: 2020-04-23 12:35:59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25</cp:revision>
  <dcterms:created xsi:type="dcterms:W3CDTF">2019-10-14T19:42:36Z</dcterms:created>
  <dcterms:modified xsi:type="dcterms:W3CDTF">2020-04-23T12:36:37Z</dcterms:modified>
</cp:coreProperties>
</file>