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1edc756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2c68fe4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505070f69af2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50505b5dfa2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24874d3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448a0ed6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50502fe9e05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18:35:37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2022-03-29 18:35:42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27</cp:revision>
  <dcterms:created xsi:type="dcterms:W3CDTF">2019-10-14T19:42:36Z</dcterms:created>
  <dcterms:modified xsi:type="dcterms:W3CDTF">2022-03-29T18:35:51Z</dcterms:modified>
</cp:coreProperties>
</file>