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50501a5ddca7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50505538a1e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50501c3161b7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14ae041f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34bdd152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45b7cd63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9aadb43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50506c029da9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50503ed3b4b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50506e7231f6.png"/>
<Relationship Id="rId3" Type="http://schemas.openxmlformats.org/officeDocument/2006/relationships/image" Target="../media/file5050481ce97c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2025074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050613c114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0503b55043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0505d837240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
Daniel Kaschek, IntiQuan
2022-03-29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2022-03-29 18:36:04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2022-03-29 18:36:04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2022-03-29 18:36:04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2022-03-29 18:36:05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2022-03-29 18:36:07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2022-03-29 18:36:08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2022-03-29 18:36:10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18:35:42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27</cp:revision>
  <dcterms:created xsi:type="dcterms:W3CDTF">2019-10-14T19:42:36Z</dcterms:created>
  <dcterms:modified xsi:type="dcterms:W3CDTF">2022-03-29T18:36:23Z</dcterms:modified>
</cp:coreProperties>
</file>