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5050f42c481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50507421c065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50504b2b9d3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58e9e73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580e3550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1429051b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1f7d8b86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5050722c030c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50507d4d8aa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50507a900965.png"/>
<Relationship Id="rId3" Type="http://schemas.openxmlformats.org/officeDocument/2006/relationships/image" Target="../media/file50503e2430f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4a1f39f0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0503103bd43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0507890f3c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05015a24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
Daniel Kaschek, IntiQuan
2022-03-29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2022-03-29 18:35:32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2022-03-29 18:35:34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2022-03-29 18:35:35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2022-03-29 18:36:04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2022-03-29 18:36:04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2022-03-29 18:36:04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2022-03-29 18:36:05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2022-03-29 18:36:07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2022-03-29 18:36:08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2022-03-29 18:36:10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2022-03-29 18:35:31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2022-03-29 18:35:31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2022-03-29 18:35:36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2022-03-29 18:35:37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2022-03-29 18:35:42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28</cp:revision>
  <dcterms:created xsi:type="dcterms:W3CDTF">2019-10-14T19:42:36Z</dcterms:created>
  <dcterms:modified xsi:type="dcterms:W3CDTF">2022-03-29T18:36:35Z</dcterms:modified>
</cp:coreProperties>
</file>