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7e3a5ff2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585af7c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f75f38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76eb347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33fec2a0.png"/>
<Relationship Id="rId3" Type="http://schemas.openxmlformats.org/officeDocument/2006/relationships/image" Target="../media/file4813cd1999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3f4a924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3add28b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1f7967f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38b2d15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25bc138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47619652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2024-01-12T17:02:17Z</dcterms:modified>
</cp:coreProperties>
</file>