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46509f49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9b63da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481ce9477e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5cc6f94a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5c27fc96.png"/>
<Relationship Id="rId3" Type="http://schemas.openxmlformats.org/officeDocument/2006/relationships/image" Target="../media/file48139af3fe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50df3229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4815689e12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4817725e4e4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63532018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6ffa965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48125fc0cef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Cars and the time they take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2024-01-12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17:01:55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17:02:07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2024-01-12T17:02:25Z</dcterms:modified>
</cp:coreProperties>
</file>