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5c9e34b3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362219e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3557415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6354fee4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412ec21a.png"/>
<Relationship Id="rId3" Type="http://schemas.openxmlformats.org/officeDocument/2006/relationships/image" Target="../media/file48171967af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32e5802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276a66c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783ad9c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2e154ed8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21ce1570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27e871c6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1e025592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48170d373b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76fe3cf.png"/>
<Relationship Id="rId3" Type="http://schemas.openxmlformats.org/officeDocument/2006/relationships/image" Target="../media/file48133b59d3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1729b2c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2ef07ee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3d39303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5688bbb0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2024-01-12 17:02:40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17:02:42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2024-01-12T17:02:55Z</dcterms:modified>
</cp:coreProperties>
</file>