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1aa1a0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54a725e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4815822915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2ec54b0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4a60cc95.png"/>
<Relationship Id="rId3" Type="http://schemas.openxmlformats.org/officeDocument/2006/relationships/image" Target="../media/file4819d6a7e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5eb8de7a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481457368ac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4b79c99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3f5a1535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2ae7af2a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60355ca4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33191249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481786dbd81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30216ee7.png"/>
<Relationship Id="rId3" Type="http://schemas.openxmlformats.org/officeDocument/2006/relationships/image" Target="../media/file481333a472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4815cc53514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19d0e22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1ce7e63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815ed7d555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 (non-QCed)
Daniel Kaschek, IntiQuan
2024-01-12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17:01:57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17:01:58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17:01:59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17:02:37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17:02:38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2024-01-12 17:02:40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17:02:41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2024-01-12 17:02:42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17:02:00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17:02:01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2024-01-12 17:02:07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2024-01-12T17:03:08Z</dcterms:modified>
</cp:coreProperties>
</file>