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bmp" ContentType="image/bmp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2"/>
  </p:notesMasterIdLst>
  <p:sldIdLst xmlns:a="http://schemas.openxmlformats.org/drawingml/2006/main" xmlns:r="http://schemas.openxmlformats.org/officeDocument/2006/relationships" xmlns:p="http://schemas.openxmlformats.org/presentationml/2006/main"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68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04" autoAdjust="0"/>
    <p:restoredTop sz="96327"/>
  </p:normalViewPr>
  <p:slideViewPr>
    <p:cSldViewPr snapToGrid="0">
      <p:cViewPr varScale="1">
        <p:scale>
          <a:sx n="104" d="100"/>
          <a:sy n="104" d="100"/>
        </p:scale>
        <p:origin x="132" y="5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57" d="100"/>
          <a:sy n="157" d="100"/>
        </p:scale>
        <p:origin x="5976" y="184"/>
      </p:cViewPr>
      <p:guideLst/>
    </p:cSldViewPr>
  </p:notes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presProps" Target="presProps.xml"/>
<Relationship Id="rId2" Type="http://schemas.openxmlformats.org/officeDocument/2006/relationships/notesMaster" Target="notesMasters/notesMaster1.xml"/>
<Relationship Id="rId1" Type="http://schemas.openxmlformats.org/officeDocument/2006/relationships/slideMaster" Target="slideMasters/slideMaster1.xml"/>
<Relationship Id="rId6" Type="http://schemas.openxmlformats.org/officeDocument/2006/relationships/tableStyles" Target="tableStyles.xml"/>
<Relationship Id="rId5" Type="http://schemas.openxmlformats.org/officeDocument/2006/relationships/theme" Target="theme/theme1.xml"/>
<Relationship Id="rId4" Type="http://schemas.openxmlformats.org/officeDocument/2006/relationships/viewProps" Target="viewProps.xml"/>
<Relationship Id="rId7" Type="http://schemas.openxmlformats.org/officeDocument/2006/relationships/slide" Target="slides/slide1.xml"/>
<Relationship Id="rId8" Type="http://schemas.openxmlformats.org/officeDocument/2006/relationships/slide" Target="slides/slide2.xml"/>
<Relationship Id="rId9" Type="http://schemas.openxmlformats.org/officeDocument/2006/relationships/slide" Target="slides/slide3.xml"/>
<Relationship Id="rId10" Type="http://schemas.openxmlformats.org/officeDocument/2006/relationships/slide" Target="slides/slide4.xml"/>
<Relationship Id="rId11" Type="http://schemas.openxmlformats.org/officeDocument/2006/relationships/slide" Target="slides/slide5.xml"/>
<Relationship Id="rId12" Type="http://schemas.openxmlformats.org/officeDocument/2006/relationships/slide" Target="slides/slide6.xml"/>
<Relationship Id="rId13" Type="http://schemas.openxmlformats.org/officeDocument/2006/relationships/slide" Target="slides/slide7.xml"/>
<Relationship Id="rId14" Type="http://schemas.openxmlformats.org/officeDocument/2006/relationships/slide" Target="slides/slide8.xml"/>
<Relationship Id="rId15" Type="http://schemas.openxmlformats.org/officeDocument/2006/relationships/slide" Target="slides/slide9.xml"/>
<Relationship Id="rId16" Type="http://schemas.openxmlformats.org/officeDocument/2006/relationships/slide" Target="slides/slide10.xml"/>
<Relationship Id="rId17" Type="http://schemas.openxmlformats.org/officeDocument/2006/relationships/slide" Target="slides/slide11.xml"/>
<Relationship Id="rId18" Type="http://schemas.openxmlformats.org/officeDocument/2006/relationships/slide" Target="slides/slide12.xml"/>
<Relationship Id="rId19" Type="http://schemas.openxmlformats.org/officeDocument/2006/relationships/slide" Target="slides/slide13.xml"/>
<Relationship Id="rId20" Type="http://schemas.openxmlformats.org/officeDocument/2006/relationships/slide" Target="slides/slide14.xml"/>
<Relationship Id="rId21" Type="http://schemas.openxmlformats.org/officeDocument/2006/relationships/slide" Target="slides/slide15.xml"/>
<Relationship Id="rId22" Type="http://schemas.openxmlformats.org/officeDocument/2006/relationships/slide" Target="slides/slide16.xml"/>
<Relationship Id="rId23" Type="http://schemas.openxmlformats.org/officeDocument/2006/relationships/slide" Target="slides/slide17.xml"/>
<Relationship Id="rId24" Type="http://schemas.openxmlformats.org/officeDocument/2006/relationships/slide" Target="slides/slide18.xml"/>
<Relationship Id="rId25" Type="http://schemas.openxmlformats.org/officeDocument/2006/relationships/slide" Target="slides/slide19.xml"/>
<Relationship Id="rId26" Type="http://schemas.openxmlformats.org/officeDocument/2006/relationships/slide" Target="slides/slide20.xml"/>
<Relationship Id="rId27" Type="http://schemas.openxmlformats.org/officeDocument/2006/relationships/slide" Target="slides/slide21.xml"/>
<Relationship Id="rId28" Type="http://schemas.openxmlformats.org/officeDocument/2006/relationships/slide" Target="slides/slide22.xml"/>
<Relationship Id="rId29" Type="http://schemas.openxmlformats.org/officeDocument/2006/relationships/slide" Target="slides/slide23.xml"/>
<Relationship Id="rId30" Type="http://schemas.openxmlformats.org/officeDocument/2006/relationships/slide" Target="slides/slide24.xml"/>
<Relationship Id="rId31" Type="http://schemas.openxmlformats.org/officeDocument/2006/relationships/slide" Target="slides/slide25.xml"/>
</Relationships>
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FA6572-123C-204E-8BB0-13A3740E061E}" type="datetimeFigureOut">
              <a:rPr lang="en-US" smtClean="0"/>
              <a:t>12/22/2023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CC03B3-E1E2-FF48-A062-C0790FA3C9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3968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emf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3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emf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4.em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7" Type="http://schemas.openxmlformats.org/officeDocument/2006/relationships/image" Target="../media/image11.emf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emf"/><Relationship Id="rId5" Type="http://schemas.openxmlformats.org/officeDocument/2006/relationships/image" Target="../media/image7.png"/><Relationship Id="rId4" Type="http://schemas.openxmlformats.org/officeDocument/2006/relationships/image" Target="../media/image6.emf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5.emf"/><Relationship Id="rId7" Type="http://schemas.openxmlformats.org/officeDocument/2006/relationships/image" Target="../media/image11.emf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emf"/><Relationship Id="rId5" Type="http://schemas.openxmlformats.org/officeDocument/2006/relationships/image" Target="../media/image7.png"/><Relationship Id="rId4" Type="http://schemas.openxmlformats.org/officeDocument/2006/relationships/image" Target="../media/image6.em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8CA3E-9520-B606-9D2E-380D40915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70000" y="2088000"/>
            <a:ext cx="9319058" cy="1415348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4500" b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AD9138-4297-F78D-B659-5FCFFA6667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69377" y="3602038"/>
            <a:ext cx="9319057" cy="736206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Click to edit Master subtitle style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838E03A1-4CE2-F077-BF22-D8089E9900C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62257" y="4569306"/>
            <a:ext cx="209550" cy="23495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25FC57C5-8159-A4F8-CF32-78D996E925AB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262258" y="5270269"/>
            <a:ext cx="209549" cy="215899"/>
          </a:xfrm>
          <a:prstGeom prst="rect">
            <a:avLst/>
          </a:prstGeom>
        </p:spPr>
      </p:pic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438C2300-2FF0-5543-58E8-40294CD130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641378" y="4595823"/>
            <a:ext cx="4747056" cy="498970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5" name="Author Placeholder 6">
            <a:extLst>
              <a:ext uri="{FF2B5EF4-FFF2-40B4-BE49-F238E27FC236}">
                <a16:creationId xmlns:a16="http://schemas.microsoft.com/office/drawing/2014/main" id="{71D8416B-FACC-5107-6149-40E76F62A74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641377" y="5270269"/>
            <a:ext cx="4747055" cy="129567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16" name="Grafik 15" descr="Ein Bild, das Screenshot, Grafiken, Farbigkeit, Design enthält.&#10;&#10;Automatisch generierte Beschreibung">
            <a:extLst>
              <a:ext uri="{FF2B5EF4-FFF2-40B4-BE49-F238E27FC236}">
                <a16:creationId xmlns:a16="http://schemas.microsoft.com/office/drawing/2014/main" id="{B7F7511E-86CB-90FE-48B5-F51F12DD0C30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050578" y="1062000"/>
            <a:ext cx="1498600" cy="1511300"/>
          </a:xfrm>
          <a:prstGeom prst="rect">
            <a:avLst/>
          </a:prstGeom>
        </p:spPr>
      </p:pic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B93766F2-38C9-9EAA-ED7E-3DDA1271492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571105" y="6465236"/>
            <a:ext cx="2739638" cy="256239"/>
          </a:xfrm>
          <a:prstGeom prst="rect">
            <a:avLst/>
          </a:prstGeom>
        </p:spPr>
        <p:txBody>
          <a:bodyPr/>
          <a:lstStyle/>
          <a:p>
            <a:endParaRPr lang="en-US" noProof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E66622E-FFD0-5FE1-4DF2-A60C8815A59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DD40EA8-0039-AB40-AF6A-0D34585574E5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759571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09193-B7D8-C10D-E3CF-E1A9370E9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000" y="180000"/>
            <a:ext cx="10906298" cy="950032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7DE7A-58A0-F665-D93F-9268761B3F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14000" y="1458000"/>
            <a:ext cx="5181600" cy="473054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72DA02-3386-FBFF-CB18-B43FF9CEB4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458000"/>
            <a:ext cx="5181600" cy="473054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E7854D-7B83-F205-CFB3-52883CD5E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0EA8-0039-AB40-AF6A-0D34585574E5}" type="slidenum">
              <a:rPr lang="en-US" noProof="0" smtClean="0"/>
              <a:t>‹#›</a:t>
            </a:fld>
            <a:endParaRPr lang="en-US" noProof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2985AF51-780B-BAC4-9CC9-1D41F36207F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V="1">
            <a:off x="-6484" y="1201772"/>
            <a:ext cx="1672741" cy="45719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DAE09CA6-2D8D-12EA-1C0C-5C9596FC8A2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7322" y="6465236"/>
            <a:ext cx="1033945" cy="231372"/>
          </a:xfrm>
          <a:prstGeom prst="rect">
            <a:avLst/>
          </a:prstGeom>
        </p:spPr>
      </p:pic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B02085F0-C7D9-45AB-5596-4A63E1F4EA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70068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Right Bigg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09193-B7D8-C10D-E3CF-E1A9370E9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000" y="180000"/>
            <a:ext cx="10906298" cy="950032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7DE7A-58A0-F665-D93F-9268761B3F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14000" y="1458000"/>
            <a:ext cx="3551097" cy="473054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72DA02-3386-FBFF-CB18-B43FF9CEB4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073236" y="1458000"/>
            <a:ext cx="7280564" cy="473054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E7854D-7B83-F205-CFB3-52883CD5E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0EA8-0039-AB40-AF6A-0D34585574E5}" type="slidenum">
              <a:rPr lang="en-US" noProof="0" smtClean="0"/>
              <a:t>‹#›</a:t>
            </a:fld>
            <a:endParaRPr lang="en-US" noProof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2985AF51-780B-BAC4-9CC9-1D41F36207F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V="1">
            <a:off x="-6484" y="1201772"/>
            <a:ext cx="1672741" cy="45719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DAE09CA6-2D8D-12EA-1C0C-5C9596FC8A2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7322" y="6465236"/>
            <a:ext cx="1033945" cy="231372"/>
          </a:xfrm>
          <a:prstGeom prst="rect">
            <a:avLst/>
          </a:prstGeom>
        </p:spPr>
      </p:pic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2B7DE585-22B0-033E-E40C-8036CFF6ED2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530614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nd Captio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09193-B7D8-C10D-E3CF-E1A9370E9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000" y="180000"/>
            <a:ext cx="10906298" cy="950032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7DE7A-58A0-F665-D93F-9268761B3F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14000" y="1457999"/>
            <a:ext cx="5181600" cy="4938441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72DA02-3386-FBFF-CB18-B43FF9CEB4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458000"/>
            <a:ext cx="5181600" cy="439193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E7854D-7B83-F205-CFB3-52883CD5E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0EA8-0039-AB40-AF6A-0D34585574E5}" type="slidenum">
              <a:rPr lang="en-US" noProof="0" smtClean="0"/>
              <a:t>‹#›</a:t>
            </a:fld>
            <a:endParaRPr lang="en-US" noProof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2985AF51-780B-BAC4-9CC9-1D41F36207F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V="1">
            <a:off x="-6484" y="1201772"/>
            <a:ext cx="1672741" cy="45719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DAE09CA6-2D8D-12EA-1C0C-5C9596FC8A2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7322" y="6465236"/>
            <a:ext cx="1033945" cy="231372"/>
          </a:xfrm>
          <a:prstGeom prst="rect">
            <a:avLst/>
          </a:prstGeom>
        </p:spPr>
      </p:pic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A28D3778-EB2F-D334-DC7A-2F4DAE0EB6B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59346" y="5926541"/>
            <a:ext cx="5181599" cy="4699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8230D801-5FB2-6938-390C-24494D26B3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686975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nd Captio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09193-B7D8-C10D-E3CF-E1A9370E9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000" y="180000"/>
            <a:ext cx="10906298" cy="950032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7DE7A-58A0-F665-D93F-9268761B3F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14000" y="1458000"/>
            <a:ext cx="5181600" cy="439193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72DA02-3386-FBFF-CB18-B43FF9CEB4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457999"/>
            <a:ext cx="5181600" cy="493844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E7854D-7B83-F205-CFB3-52883CD5E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0EA8-0039-AB40-AF6A-0D34585574E5}" type="slidenum">
              <a:rPr lang="en-US" noProof="0" smtClean="0"/>
              <a:t>‹#›</a:t>
            </a:fld>
            <a:endParaRPr lang="en-US" noProof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2985AF51-780B-BAC4-9CC9-1D41F36207F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V="1">
            <a:off x="-6484" y="1201772"/>
            <a:ext cx="1672741" cy="45719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DAE09CA6-2D8D-12EA-1C0C-5C9596FC8A2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7322" y="6465236"/>
            <a:ext cx="1033945" cy="231372"/>
          </a:xfrm>
          <a:prstGeom prst="rect">
            <a:avLst/>
          </a:prstGeom>
        </p:spPr>
      </p:pic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85167EA1-5B9E-6F7F-AAC5-B1C0E2DE90A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4001" y="5926541"/>
            <a:ext cx="5181599" cy="4699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96372338-A297-F3E8-0C9B-A5D3348AB93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227894" y="6461290"/>
            <a:ext cx="9125905" cy="25623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012734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09193-B7D8-C10D-E3CF-E1A9370E9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000" y="180000"/>
            <a:ext cx="10906298" cy="950032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7DE7A-58A0-F665-D93F-9268761B3F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14000" y="1458000"/>
            <a:ext cx="5181600" cy="439193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72DA02-3386-FBFF-CB18-B43FF9CEB4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458000"/>
            <a:ext cx="5181600" cy="439193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E7854D-7B83-F205-CFB3-52883CD5E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0EA8-0039-AB40-AF6A-0D34585574E5}" type="slidenum">
              <a:rPr lang="en-US" noProof="0" smtClean="0"/>
              <a:t>‹#›</a:t>
            </a:fld>
            <a:endParaRPr lang="en-US" noProof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2985AF51-780B-BAC4-9CC9-1D41F36207F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V="1">
            <a:off x="-6484" y="1201772"/>
            <a:ext cx="1672741" cy="45719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DAE09CA6-2D8D-12EA-1C0C-5C9596FC8A2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7322" y="6465236"/>
            <a:ext cx="1033945" cy="231372"/>
          </a:xfrm>
          <a:prstGeom prst="rect">
            <a:avLst/>
          </a:prstGeom>
        </p:spPr>
      </p:pic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85167EA1-5B9E-6F7F-AAC5-B1C0E2DE90A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4001" y="5926541"/>
            <a:ext cx="5181599" cy="4699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A28D3778-EB2F-D334-DC7A-2F4DAE0EB6B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59346" y="5926541"/>
            <a:ext cx="5181599" cy="4699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2F03D65C-7D1F-0C51-0177-05C87EAE120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227894" y="6461290"/>
            <a:ext cx="9125905" cy="25623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257093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C0772-3454-A349-4D8E-655E561AE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000" y="180000"/>
            <a:ext cx="10871459" cy="950400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3CEFA4D-3CF0-291A-FB42-4451953ABE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4000" y="1458000"/>
            <a:ext cx="5157787" cy="823912"/>
          </a:xfrm>
        </p:spPr>
        <p:txBody>
          <a:bodyPr anchor="t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76AF551-C8A9-88AF-81DE-86BDA1C5F1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14000" y="2505075"/>
            <a:ext cx="5157787" cy="368458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7C14AD4-2AAB-4A0C-62BB-E632A634F2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458000"/>
            <a:ext cx="5183188" cy="823912"/>
          </a:xfrm>
        </p:spPr>
        <p:txBody>
          <a:bodyPr anchor="t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A1F609D-146F-3362-7A22-6DF8784EC2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8343B9E-593B-4C4C-77DC-FE8A987B7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0EA8-0039-AB40-AF6A-0D34585574E5}" type="slidenum">
              <a:rPr lang="en-US" noProof="0" smtClean="0"/>
              <a:t>‹#›</a:t>
            </a:fld>
            <a:endParaRPr lang="en-US" noProof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2A721B1A-0867-28D9-A96F-541C3E39C0B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V="1">
            <a:off x="-6484" y="1201772"/>
            <a:ext cx="1672741" cy="45719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108E3729-C740-5A70-3E7F-D3CC8DE97A8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7322" y="6465236"/>
            <a:ext cx="1033945" cy="231372"/>
          </a:xfrm>
          <a:prstGeom prst="rect">
            <a:avLst/>
          </a:prstGeom>
        </p:spPr>
      </p:pic>
      <p:sp>
        <p:nvSpPr>
          <p:cNvPr id="7" name="Textplatzhalter 11">
            <a:extLst>
              <a:ext uri="{FF2B5EF4-FFF2-40B4-BE49-F238E27FC236}">
                <a16:creationId xmlns:a16="http://schemas.microsoft.com/office/drawing/2014/main" id="{2E7F6D0F-7A1D-AEE1-3B4C-9294D64321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697037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DDE73-8FAD-2103-76D9-33AD9EE5B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2159" y="1683514"/>
            <a:ext cx="7830014" cy="2799276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5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EF7575-6C2B-7FD9-F373-C14D5A3FB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0EA8-0039-AB40-AF6A-0D34585574E5}" type="slidenum">
              <a:rPr lang="en-US" noProof="0" smtClean="0"/>
              <a:t>‹#›</a:t>
            </a:fld>
            <a:endParaRPr lang="en-US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38535E6F-B607-29C7-FF72-376D3E48C50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7322" y="6465236"/>
            <a:ext cx="1033945" cy="231372"/>
          </a:xfrm>
          <a:prstGeom prst="rect">
            <a:avLst/>
          </a:prstGeom>
        </p:spPr>
      </p:pic>
      <p:pic>
        <p:nvPicPr>
          <p:cNvPr id="3" name="Grafik 2" descr="Ein Bild, das Screenshot, Grafiken, Farbigkeit, Design enthält.&#10;&#10;Automatisch generierte Beschreibung">
            <a:extLst>
              <a:ext uri="{FF2B5EF4-FFF2-40B4-BE49-F238E27FC236}">
                <a16:creationId xmlns:a16="http://schemas.microsoft.com/office/drawing/2014/main" id="{4A95C425-444B-4F47-9059-0DC67F36E31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21967" y="617420"/>
            <a:ext cx="1498600" cy="1511300"/>
          </a:xfrm>
          <a:prstGeom prst="rect">
            <a:avLst/>
          </a:prstGeom>
        </p:spPr>
      </p:pic>
      <p:pic>
        <p:nvPicPr>
          <p:cNvPr id="9" name="Grafik 8" descr="Ein Bild, das Screenshot, Grafiken, Farbigkeit, Design enthält.&#10;&#10;Automatisch generierte Beschreibung">
            <a:extLst>
              <a:ext uri="{FF2B5EF4-FFF2-40B4-BE49-F238E27FC236}">
                <a16:creationId xmlns:a16="http://schemas.microsoft.com/office/drawing/2014/main" id="{10833D06-1CDE-CA48-7B42-9E7AE91AF8F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04327" y="4037584"/>
            <a:ext cx="1498600" cy="1511300"/>
          </a:xfrm>
          <a:prstGeom prst="rect">
            <a:avLst/>
          </a:prstGeom>
        </p:spPr>
      </p:pic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68A5A457-E462-22D6-2E40-5FF83F9B9A4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180317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46C65C-115B-B13C-DE5A-B5BDF96B9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0EA8-0039-AB40-AF6A-0D34585574E5}" type="slidenum">
              <a:rPr lang="en-US" noProof="0" smtClean="0"/>
              <a:t>‹#›</a:t>
            </a:fld>
            <a:endParaRPr lang="en-US" noProof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1DC96AB2-8B5E-8E6B-D051-5CFDD74D9ED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7322" y="6465236"/>
            <a:ext cx="1033945" cy="231372"/>
          </a:xfrm>
          <a:prstGeom prst="rect">
            <a:avLst/>
          </a:prstGeom>
        </p:spPr>
      </p:pic>
      <p:sp>
        <p:nvSpPr>
          <p:cNvPr id="2" name="Footer Placeholder 2">
            <a:extLst>
              <a:ext uri="{FF2B5EF4-FFF2-40B4-BE49-F238E27FC236}">
                <a16:creationId xmlns:a16="http://schemas.microsoft.com/office/drawing/2014/main" id="{346C11D3-5047-C279-ADA8-2787EE6455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394031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DD46C9-53FB-D6B1-26AC-72EEDD21A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000" y="180000"/>
            <a:ext cx="3932237" cy="9504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EFB9A3B-91FC-6855-C7B8-342BF98E10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3811" y="987425"/>
            <a:ext cx="6841577" cy="5266113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F3F89A2-3DEF-A4AC-BCE7-E760065EBE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13999" y="1458001"/>
            <a:ext cx="3932237" cy="479553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9A7FFC1-8A4E-FB8C-6639-711A54B0D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0EA8-0039-AB40-AF6A-0D34585574E5}" type="slidenum">
              <a:rPr lang="en-US" noProof="0" smtClean="0"/>
              <a:t>‹#›</a:t>
            </a:fld>
            <a:endParaRPr lang="en-US" noProof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282CF50E-4689-45BC-4AAE-DC993E1BDE5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V="1">
            <a:off x="-6484" y="1201772"/>
            <a:ext cx="1672741" cy="45719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FECBF2E2-C2FF-6CA1-0E7E-B5CC76C20E6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7322" y="6465236"/>
            <a:ext cx="1033945" cy="231372"/>
          </a:xfrm>
          <a:prstGeom prst="rect">
            <a:avLst/>
          </a:prstGeom>
        </p:spPr>
      </p:pic>
      <p:sp>
        <p:nvSpPr>
          <p:cNvPr id="5" name="Textplatzhalter 11">
            <a:extLst>
              <a:ext uri="{FF2B5EF4-FFF2-40B4-BE49-F238E27FC236}">
                <a16:creationId xmlns:a16="http://schemas.microsoft.com/office/drawing/2014/main" id="{D4865D36-96CB-2E8B-A986-CE4FC4778DD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6354095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51BECA-92D4-7DE2-BCEA-F5EBDD58B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000" y="180000"/>
            <a:ext cx="3932237" cy="9504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8B29C55-8DA3-11A3-EDC8-3F3DDB8AB0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488873" y="987425"/>
            <a:ext cx="6866515" cy="519998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78B04B3-D28E-983C-34D1-A2AFC1977C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19339" y="1458000"/>
            <a:ext cx="3932237" cy="472941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E3A37B6-1ECD-610F-176C-FF292162F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0EA8-0039-AB40-AF6A-0D34585574E5}" type="slidenum">
              <a:rPr lang="en-US" noProof="0" smtClean="0"/>
              <a:t>‹#›</a:t>
            </a:fld>
            <a:endParaRPr lang="en-US" noProof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C462199D-1AEB-F098-9E97-F703F707A6B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V="1">
            <a:off x="-6484" y="1201772"/>
            <a:ext cx="1672741" cy="45719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1A78474A-3C4C-B425-E134-5E744F4AEE9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7322" y="6465236"/>
            <a:ext cx="1033945" cy="231372"/>
          </a:xfrm>
          <a:prstGeom prst="rect">
            <a:avLst/>
          </a:prstGeom>
        </p:spPr>
      </p:pic>
      <p:sp>
        <p:nvSpPr>
          <p:cNvPr id="5" name="Textplatzhalter 11">
            <a:extLst>
              <a:ext uri="{FF2B5EF4-FFF2-40B4-BE49-F238E27FC236}">
                <a16:creationId xmlns:a16="http://schemas.microsoft.com/office/drawing/2014/main" id="{FA78C465-876C-2E0F-A1C8-1100AAD7789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15681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not QCe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98CA3E-9520-B606-9D2E-380D40915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69378" y="2088000"/>
            <a:ext cx="9319058" cy="142630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4500" b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EAD9138-4297-F78D-B659-5FCFFA6667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69377" y="3602038"/>
            <a:ext cx="9319057" cy="736206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838E03A1-4CE2-F077-BF22-D8089E9900C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62257" y="4569306"/>
            <a:ext cx="209550" cy="23495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25FC57C5-8159-A4F8-CF32-78D996E925AB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262258" y="5270269"/>
            <a:ext cx="209549" cy="215899"/>
          </a:xfrm>
          <a:prstGeom prst="rect">
            <a:avLst/>
          </a:prstGeom>
        </p:spPr>
      </p:pic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438C2300-2FF0-5543-58E8-40294CD130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641378" y="4595823"/>
            <a:ext cx="4747056" cy="498970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Author Placeholder 6">
            <a:extLst>
              <a:ext uri="{FF2B5EF4-FFF2-40B4-BE49-F238E27FC236}">
                <a16:creationId xmlns:a16="http://schemas.microsoft.com/office/drawing/2014/main" id="{71D8416B-FACC-5107-6149-40E76F62A74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641377" y="5270269"/>
            <a:ext cx="4747055" cy="129567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16" name="Grafik 15" descr="Ein Bild, das Screenshot, Grafiken, Farbigkeit, Design enthält.&#10;&#10;Automatisch generierte Beschreibung">
            <a:extLst>
              <a:ext uri="{FF2B5EF4-FFF2-40B4-BE49-F238E27FC236}">
                <a16:creationId xmlns:a16="http://schemas.microsoft.com/office/drawing/2014/main" id="{B7F7511E-86CB-90FE-48B5-F51F12DD0C30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050578" y="1062000"/>
            <a:ext cx="1498600" cy="1511300"/>
          </a:xfrm>
          <a:prstGeom prst="rect">
            <a:avLst/>
          </a:prstGeom>
        </p:spPr>
      </p:pic>
      <p:pic>
        <p:nvPicPr>
          <p:cNvPr id="6" name="Grafik 5" descr="Ein Bild, das Herz, Grafiken, Logo, Schrift enthält.&#10;&#10;Automatisch generierte Beschreibung">
            <a:extLst>
              <a:ext uri="{FF2B5EF4-FFF2-40B4-BE49-F238E27FC236}">
                <a16:creationId xmlns:a16="http://schemas.microsoft.com/office/drawing/2014/main" id="{F9602DB7-C580-0E34-EE12-7EEC63571D73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4271242" y="-12949"/>
            <a:ext cx="2603384" cy="1316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54763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B9DA23-E328-2E0C-B123-483CD6146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36" y="180000"/>
            <a:ext cx="10938164" cy="950032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028ECF8-89F1-664F-6161-29CF45E33A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762D244-841C-4966-00BA-BC9D8C6B7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0EA8-0039-AB40-AF6A-0D34585574E5}" type="slidenum">
              <a:rPr lang="en-US" noProof="0" smtClean="0"/>
              <a:t>‹#›</a:t>
            </a:fld>
            <a:endParaRPr lang="en-US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B6F869E-7CCC-4186-793D-2B41FD4ED98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V="1">
            <a:off x="-6484" y="1201772"/>
            <a:ext cx="1672741" cy="45719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702490A8-9B89-3052-F057-CFB5B191E07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7322" y="6465236"/>
            <a:ext cx="1033945" cy="231372"/>
          </a:xfrm>
          <a:prstGeom prst="rect">
            <a:avLst/>
          </a:prstGeom>
        </p:spPr>
      </p:pic>
      <p:sp>
        <p:nvSpPr>
          <p:cNvPr id="4" name="Textplatzhalter 11">
            <a:extLst>
              <a:ext uri="{FF2B5EF4-FFF2-40B4-BE49-F238E27FC236}">
                <a16:creationId xmlns:a16="http://schemas.microsoft.com/office/drawing/2014/main" id="{DB452D88-DAA8-CFFE-FE36-68A725774EF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8062479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F473AF0-55F9-E34D-A46C-4804EDA4CC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66246A4-268B-9B08-5EDC-215396770C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794639C-22C5-AA8C-4C07-F0E8913B5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0EA8-0039-AB40-AF6A-0D34585574E5}" type="slidenum">
              <a:rPr lang="en-US" noProof="0" smtClean="0"/>
              <a:t>‹#›</a:t>
            </a:fld>
            <a:endParaRPr lang="en-US" noProof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23BA3E87-EBF6-0D70-E472-80DE6C35A1C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7322" y="6465236"/>
            <a:ext cx="1033945" cy="231372"/>
          </a:xfrm>
          <a:prstGeom prst="rect">
            <a:avLst/>
          </a:prstGeom>
        </p:spPr>
      </p:pic>
      <p:sp>
        <p:nvSpPr>
          <p:cNvPr id="4" name="Textplatzhalter 11">
            <a:extLst>
              <a:ext uri="{FF2B5EF4-FFF2-40B4-BE49-F238E27FC236}">
                <a16:creationId xmlns:a16="http://schemas.microsoft.com/office/drawing/2014/main" id="{34136BFB-A23C-F415-FA87-AA6AB194AE5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6504973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A46C65C-115B-B13C-DE5A-B5BDF96B9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0EA8-0039-AB40-AF6A-0D34585574E5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0091D685-3C03-11AD-9874-9A9E170A055D}"/>
              </a:ext>
            </a:extLst>
          </p:cNvPr>
          <p:cNvSpPr/>
          <p:nvPr userDrawn="1"/>
        </p:nvSpPr>
        <p:spPr>
          <a:xfrm>
            <a:off x="0" y="1155469"/>
            <a:ext cx="1729047" cy="1496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noProof="0" dirty="0">
              <a:noFill/>
              <a:latin typeface="Open Sans" panose="020B0606030504020204" pitchFamily="34" charset="0"/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588E922E-A4BB-F4B7-7AAE-C8B9B5C7E83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7322" y="6465236"/>
            <a:ext cx="1033945" cy="231372"/>
          </a:xfrm>
          <a:prstGeom prst="rect">
            <a:avLst/>
          </a:prstGeom>
        </p:spPr>
      </p:pic>
      <p:sp>
        <p:nvSpPr>
          <p:cNvPr id="5" name="Textplatzhalter 11">
            <a:extLst>
              <a:ext uri="{FF2B5EF4-FFF2-40B4-BE49-F238E27FC236}">
                <a16:creationId xmlns:a16="http://schemas.microsoft.com/office/drawing/2014/main" id="{EDFABD58-5D37-98DD-A775-111A5576DE3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227894" y="6461290"/>
            <a:ext cx="9125905" cy="25623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Bildplatzhalter 5">
            <a:extLst>
              <a:ext uri="{FF2B5EF4-FFF2-40B4-BE49-F238E27FC236}">
                <a16:creationId xmlns:a16="http://schemas.microsoft.com/office/drawing/2014/main" id="{3D0C06DA-AF0A-588E-3B5B-3943D882D48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061767" cy="6858000"/>
          </a:xfrm>
        </p:spPr>
        <p:txBody>
          <a:bodyPr/>
          <a:lstStyle/>
          <a:p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97281440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1ED3C0-30E8-CD63-4DFB-37E38B1AC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649" y="3056548"/>
            <a:ext cx="10938164" cy="2701874"/>
          </a:xfrm>
          <a:prstGeom prst="rect">
            <a:avLst/>
          </a:prstGeom>
        </p:spPr>
        <p:txBody>
          <a:bodyPr anchor="t">
            <a:normAutofit/>
          </a:bodyPr>
          <a:lstStyle>
            <a:lvl1pPr algn="ctr">
              <a:defRPr sz="5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C24742F-E547-A449-D47D-5F5B7C380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0EA8-0039-AB40-AF6A-0D34585574E5}" type="slidenum">
              <a:rPr lang="en-US" noProof="0" smtClean="0"/>
              <a:t>‹#›</a:t>
            </a:fld>
            <a:endParaRPr lang="en-US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C54A208-1C6A-E830-5559-D54E9192110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V="1">
            <a:off x="5137360" y="2473744"/>
            <a:ext cx="1672741" cy="45719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3F4B7BCB-6D2D-DB8B-F77D-6F5AED2D977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7322" y="6465236"/>
            <a:ext cx="1033945" cy="231372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88FEC436-B663-6A8B-5913-DF9CE4B85B03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809726" y="1797479"/>
            <a:ext cx="446953" cy="507352"/>
          </a:xfrm>
          <a:prstGeom prst="rect">
            <a:avLst/>
          </a:prstGeom>
        </p:spPr>
      </p:pic>
      <p:sp>
        <p:nvSpPr>
          <p:cNvPr id="4" name="Textplatzhalter 11">
            <a:extLst>
              <a:ext uri="{FF2B5EF4-FFF2-40B4-BE49-F238E27FC236}">
                <a16:creationId xmlns:a16="http://schemas.microsoft.com/office/drawing/2014/main" id="{AFFB773F-AE31-4718-1264-EDA929170E6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59329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hit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98CA3E-9520-B606-9D2E-380D40915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70000" y="2088000"/>
            <a:ext cx="9319058" cy="142200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4500" b="1">
                <a:solidFill>
                  <a:srgbClr val="4068AF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EAD9138-4297-F78D-B659-5FCFFA6667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69377" y="3602038"/>
            <a:ext cx="9319057" cy="736206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838E03A1-4CE2-F077-BF22-D8089E9900C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096000" y="4664417"/>
            <a:ext cx="209550" cy="23495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25FC57C5-8159-A4F8-CF32-78D996E925AB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096001" y="5627687"/>
            <a:ext cx="209549" cy="215899"/>
          </a:xfrm>
          <a:prstGeom prst="rect">
            <a:avLst/>
          </a:prstGeom>
        </p:spPr>
      </p:pic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438C2300-2FF0-5543-58E8-40294CD130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641377" y="4595823"/>
            <a:ext cx="4747057" cy="558068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rgbClr val="4068AF"/>
                </a:solidFill>
              </a:defRPr>
            </a:lvl1pPr>
            <a:lvl2pPr marL="457200" indent="0">
              <a:buNone/>
              <a:defRPr sz="1400">
                <a:solidFill>
                  <a:srgbClr val="4068AF"/>
                </a:solidFill>
              </a:defRPr>
            </a:lvl2pPr>
            <a:lvl3pPr marL="914400" indent="0">
              <a:buNone/>
              <a:defRPr sz="1400">
                <a:solidFill>
                  <a:srgbClr val="4068AF"/>
                </a:solidFill>
              </a:defRPr>
            </a:lvl3pPr>
            <a:lvl4pPr marL="1371600" indent="0">
              <a:buNone/>
              <a:defRPr sz="1400">
                <a:solidFill>
                  <a:srgbClr val="4068AF"/>
                </a:solidFill>
              </a:defRPr>
            </a:lvl4pPr>
            <a:lvl5pPr marL="1828800" indent="0">
              <a:buNone/>
              <a:defRPr sz="1400">
                <a:solidFill>
                  <a:srgbClr val="4068AF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5" name="Author Placeholder 6">
            <a:extLst>
              <a:ext uri="{FF2B5EF4-FFF2-40B4-BE49-F238E27FC236}">
                <a16:creationId xmlns:a16="http://schemas.microsoft.com/office/drawing/2014/main" id="{71D8416B-FACC-5107-6149-40E76F62A74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641375" y="5270269"/>
            <a:ext cx="4747057" cy="129567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rgbClr val="4068AF"/>
                </a:solidFill>
              </a:defRPr>
            </a:lvl1pPr>
            <a:lvl2pPr marL="457200" indent="0">
              <a:buNone/>
              <a:defRPr sz="1400">
                <a:solidFill>
                  <a:srgbClr val="4068AF"/>
                </a:solidFill>
              </a:defRPr>
            </a:lvl2pPr>
            <a:lvl3pPr marL="914400" indent="0">
              <a:buNone/>
              <a:defRPr sz="1400">
                <a:solidFill>
                  <a:srgbClr val="4068AF"/>
                </a:solidFill>
              </a:defRPr>
            </a:lvl3pPr>
            <a:lvl4pPr marL="1371600" indent="0">
              <a:buNone/>
              <a:defRPr sz="1400">
                <a:solidFill>
                  <a:srgbClr val="4068AF"/>
                </a:solidFill>
              </a:defRPr>
            </a:lvl4pPr>
            <a:lvl5pPr marL="1828800" indent="0">
              <a:buNone/>
              <a:defRPr sz="1400">
                <a:solidFill>
                  <a:srgbClr val="4068AF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6" name="Grafik 15" descr="Ein Bild, das Screenshot, Grafiken, Farbigkeit, Design enthält.&#10;&#10;Automatisch generierte Beschreibung">
            <a:extLst>
              <a:ext uri="{FF2B5EF4-FFF2-40B4-BE49-F238E27FC236}">
                <a16:creationId xmlns:a16="http://schemas.microsoft.com/office/drawing/2014/main" id="{B7F7511E-86CB-90FE-48B5-F51F12DD0C30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050578" y="1062000"/>
            <a:ext cx="1498600" cy="1511300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B0BE0B3D-5880-6829-4F59-43B18E8A8079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6230662" y="4593242"/>
            <a:ext cx="209550" cy="234950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820E21D2-E866-2ADB-3A16-EDB07AD95047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6251690" y="5270269"/>
            <a:ext cx="209550" cy="21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17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hite not QCe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98CA3E-9520-B606-9D2E-380D40915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69378" y="2088383"/>
            <a:ext cx="9319058" cy="142158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4500" b="1">
                <a:solidFill>
                  <a:srgbClr val="4068AF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EAD9138-4297-F78D-B659-5FCFFA6667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69377" y="3602038"/>
            <a:ext cx="9319057" cy="736206"/>
          </a:xfrm>
        </p:spPr>
        <p:txBody>
          <a:bodyPr/>
          <a:lstStyle>
            <a:lvl1pPr marL="0" indent="0" algn="l">
              <a:buNone/>
              <a:defRPr sz="2400">
                <a:solidFill>
                  <a:srgbClr val="4068A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838E03A1-4CE2-F077-BF22-D8089E9900C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096000" y="4664417"/>
            <a:ext cx="209550" cy="23495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25FC57C5-8159-A4F8-CF32-78D996E925AB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096001" y="5627687"/>
            <a:ext cx="209549" cy="215899"/>
          </a:xfrm>
          <a:prstGeom prst="rect">
            <a:avLst/>
          </a:prstGeom>
        </p:spPr>
      </p:pic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438C2300-2FF0-5543-58E8-40294CD130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641377" y="4595823"/>
            <a:ext cx="4747057" cy="558068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rgbClr val="4068AF"/>
                </a:solidFill>
              </a:defRPr>
            </a:lvl1pPr>
            <a:lvl2pPr marL="457200" indent="0">
              <a:buNone/>
              <a:defRPr sz="1400">
                <a:solidFill>
                  <a:srgbClr val="4068AF"/>
                </a:solidFill>
              </a:defRPr>
            </a:lvl2pPr>
            <a:lvl3pPr marL="914400" indent="0">
              <a:buNone/>
              <a:defRPr sz="1400">
                <a:solidFill>
                  <a:srgbClr val="4068AF"/>
                </a:solidFill>
              </a:defRPr>
            </a:lvl3pPr>
            <a:lvl4pPr marL="1371600" indent="0">
              <a:buNone/>
              <a:defRPr sz="1400">
                <a:solidFill>
                  <a:srgbClr val="4068AF"/>
                </a:solidFill>
              </a:defRPr>
            </a:lvl4pPr>
            <a:lvl5pPr marL="1828800" indent="0">
              <a:buNone/>
              <a:defRPr sz="1400">
                <a:solidFill>
                  <a:srgbClr val="4068AF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5" name="Author Placeholder 6">
            <a:extLst>
              <a:ext uri="{FF2B5EF4-FFF2-40B4-BE49-F238E27FC236}">
                <a16:creationId xmlns:a16="http://schemas.microsoft.com/office/drawing/2014/main" id="{71D8416B-FACC-5107-6149-40E76F62A74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641375" y="5270269"/>
            <a:ext cx="4747057" cy="129567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rgbClr val="4068AF"/>
                </a:solidFill>
              </a:defRPr>
            </a:lvl1pPr>
            <a:lvl2pPr marL="457200" indent="0">
              <a:buNone/>
              <a:defRPr sz="1400">
                <a:solidFill>
                  <a:srgbClr val="4068AF"/>
                </a:solidFill>
              </a:defRPr>
            </a:lvl2pPr>
            <a:lvl3pPr marL="914400" indent="0">
              <a:buNone/>
              <a:defRPr sz="1400">
                <a:solidFill>
                  <a:srgbClr val="4068AF"/>
                </a:solidFill>
              </a:defRPr>
            </a:lvl3pPr>
            <a:lvl4pPr marL="1371600" indent="0">
              <a:buNone/>
              <a:defRPr sz="1400">
                <a:solidFill>
                  <a:srgbClr val="4068AF"/>
                </a:solidFill>
              </a:defRPr>
            </a:lvl4pPr>
            <a:lvl5pPr marL="1828800" indent="0">
              <a:buNone/>
              <a:defRPr sz="1400">
                <a:solidFill>
                  <a:srgbClr val="4068AF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6" name="Grafik 15" descr="Ein Bild, das Screenshot, Grafiken, Farbigkeit, Design enthält.&#10;&#10;Automatisch generierte Beschreibung">
            <a:extLst>
              <a:ext uri="{FF2B5EF4-FFF2-40B4-BE49-F238E27FC236}">
                <a16:creationId xmlns:a16="http://schemas.microsoft.com/office/drawing/2014/main" id="{B7F7511E-86CB-90FE-48B5-F51F12DD0C30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050578" y="1062000"/>
            <a:ext cx="1498600" cy="1511300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B0BE0B3D-5880-6829-4F59-43B18E8A8079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6230662" y="4593242"/>
            <a:ext cx="209550" cy="234950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820E21D2-E866-2ADB-3A16-EDB07AD95047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6251690" y="5270269"/>
            <a:ext cx="209550" cy="215900"/>
          </a:xfrm>
          <a:prstGeom prst="rect">
            <a:avLst/>
          </a:prstGeom>
        </p:spPr>
      </p:pic>
      <p:pic>
        <p:nvPicPr>
          <p:cNvPr id="6" name="Grafik 5" descr="Ein Bild, das Herz, Grafiken, Logo, Schrift enthält.&#10;&#10;Automatisch generierte Beschreibung">
            <a:extLst>
              <a:ext uri="{FF2B5EF4-FFF2-40B4-BE49-F238E27FC236}">
                <a16:creationId xmlns:a16="http://schemas.microsoft.com/office/drawing/2014/main" id="{64088749-15BD-54BF-D25E-C65E515C58A0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4271242" y="-12949"/>
            <a:ext cx="2603384" cy="1316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732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ED3C0-30E8-CD63-4DFB-37E38B1AC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36" y="180000"/>
            <a:ext cx="10938164" cy="950032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5D6DB-B941-ACFD-D9C9-C83ADC7927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24742F-E547-A449-D47D-5F5B7C380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0EA8-0039-AB40-AF6A-0D34585574E5}" type="slidenum">
              <a:rPr lang="en-US" noProof="0" smtClean="0"/>
              <a:t>‹#›</a:t>
            </a:fld>
            <a:endParaRPr lang="en-US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C54A208-1C6A-E830-5559-D54E9192110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V="1">
            <a:off x="-6484" y="1201772"/>
            <a:ext cx="1672741" cy="45719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3F4B7BCB-6D2D-DB8B-F77D-6F5AED2D977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7322" y="6465236"/>
            <a:ext cx="1033945" cy="231372"/>
          </a:xfrm>
          <a:prstGeom prst="rect">
            <a:avLst/>
          </a:prstGeom>
        </p:spPr>
      </p:pic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E11826B0-450F-2224-26E3-2DD4C564CE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63127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ED3C0-30E8-CD63-4DFB-37E38B1AC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36" y="180000"/>
            <a:ext cx="3007295" cy="6151350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5D6DB-B941-ACFD-D9C9-C83ADC7927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65692" y="180000"/>
            <a:ext cx="7688107" cy="615135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24742F-E547-A449-D47D-5F5B7C380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0EA8-0039-AB40-AF6A-0D34585574E5}" type="slidenum">
              <a:rPr lang="en-US" noProof="0" smtClean="0"/>
              <a:t>‹#›</a:t>
            </a:fld>
            <a:endParaRPr lang="en-US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C54A208-1C6A-E830-5559-D54E9192110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 flipV="1">
            <a:off x="2678235" y="2472378"/>
            <a:ext cx="1672741" cy="45719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3F4B7BCB-6D2D-DB8B-F77D-6F5AED2D977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7322" y="6465236"/>
            <a:ext cx="1033945" cy="231372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F882F69E-A04A-5C3A-969F-1B47F085E2D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 flipV="1">
            <a:off x="2678235" y="4032255"/>
            <a:ext cx="1672741" cy="45719"/>
          </a:xfrm>
          <a:prstGeom prst="rect">
            <a:avLst/>
          </a:prstGeom>
        </p:spPr>
      </p:pic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FB1027D-1230-7A64-A615-B3E6CDC53A9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09021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ED3C0-30E8-CD63-4DFB-37E38B1AC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36" y="180000"/>
            <a:ext cx="10938164" cy="950032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5D6DB-B941-ACFD-D9C9-C83ADC7927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636" y="1458000"/>
            <a:ext cx="10938164" cy="440346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24742F-E547-A449-D47D-5F5B7C380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0EA8-0039-AB40-AF6A-0D34585574E5}" type="slidenum">
              <a:rPr lang="en-US" noProof="0" smtClean="0"/>
              <a:t>‹#›</a:t>
            </a:fld>
            <a:endParaRPr lang="en-US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C54A208-1C6A-E830-5559-D54E9192110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V="1">
            <a:off x="-6484" y="1201772"/>
            <a:ext cx="1672741" cy="45719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3F4B7BCB-6D2D-DB8B-F77D-6F5AED2D977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7322" y="6465236"/>
            <a:ext cx="1033945" cy="231372"/>
          </a:xfrm>
          <a:prstGeom prst="rect">
            <a:avLst/>
          </a:prstGeom>
        </p:spPr>
      </p:pic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C711D60-A38E-85C7-B999-C500F0BA928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5636" y="5922963"/>
            <a:ext cx="10938164" cy="4699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6D195E2C-99CE-BCBB-7BCF-634489B94C3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227894" y="6461290"/>
            <a:ext cx="9125905" cy="25623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7163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nd Caption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ED3C0-30E8-CD63-4DFB-37E38B1AC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36" y="180000"/>
            <a:ext cx="3007295" cy="5669938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5D6DB-B941-ACFD-D9C9-C83ADC7927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65692" y="180000"/>
            <a:ext cx="7688107" cy="566993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24742F-E547-A449-D47D-5F5B7C380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0EA8-0039-AB40-AF6A-0D34585574E5}" type="slidenum">
              <a:rPr lang="en-US" noProof="0" smtClean="0"/>
              <a:t>‹#›</a:t>
            </a:fld>
            <a:endParaRPr lang="en-US" noProof="0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C54A208-1C6A-E830-5559-D54E9192110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 flipV="1">
            <a:off x="2678235" y="1986856"/>
            <a:ext cx="1672741" cy="45719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3F4B7BCB-6D2D-DB8B-F77D-6F5AED2D977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7322" y="6465236"/>
            <a:ext cx="1033945" cy="231372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F882F69E-A04A-5C3A-969F-1B47F085E2D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 flipV="1">
            <a:off x="2678235" y="3546733"/>
            <a:ext cx="1672741" cy="45719"/>
          </a:xfrm>
          <a:prstGeom prst="rect">
            <a:avLst/>
          </a:prstGeom>
        </p:spPr>
      </p:pic>
      <p:sp>
        <p:nvSpPr>
          <p:cNvPr id="4" name="Text Placeholder 8">
            <a:extLst>
              <a:ext uri="{FF2B5EF4-FFF2-40B4-BE49-F238E27FC236}">
                <a16:creationId xmlns:a16="http://schemas.microsoft.com/office/drawing/2014/main" id="{C1241DC3-CEF3-7A58-E3F7-82A047E0208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5636" y="5922963"/>
            <a:ext cx="10938163" cy="4699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BC2E972B-9892-D1ED-553E-FAEF46BBDE0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227894" y="6461290"/>
            <a:ext cx="9125905" cy="25623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8407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ED3C0-30E8-CD63-4DFB-37E38B1AC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649" y="267037"/>
            <a:ext cx="10938164" cy="308272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5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24742F-E547-A449-D47D-5F5B7C380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0EA8-0039-AB40-AF6A-0D34585574E5}" type="slidenum">
              <a:rPr lang="en-US" noProof="0" smtClean="0"/>
              <a:t>‹#›</a:t>
            </a:fld>
            <a:endParaRPr lang="en-US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C54A208-1C6A-E830-5559-D54E9192110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V="1">
            <a:off x="5137360" y="3417881"/>
            <a:ext cx="1672741" cy="45719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3F4B7BCB-6D2D-DB8B-F77D-6F5AED2D977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7322" y="6465236"/>
            <a:ext cx="1033945" cy="231372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DF408C8B-E4CD-D353-6ED1-07C9068E78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4649" y="3531723"/>
            <a:ext cx="10938164" cy="2318819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5145199D-92EB-2151-2D5E-40E32520C3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28049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2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A9C9046-FFF3-3572-FAE2-0DDF3146F5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36" y="1458000"/>
            <a:ext cx="10938164" cy="4873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 err="1"/>
              <a:t>Mastertextformat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Ebene</a:t>
            </a:r>
          </a:p>
          <a:p>
            <a:pPr lvl="2"/>
            <a:r>
              <a:rPr lang="en-US" noProof="0" dirty="0" err="1"/>
              <a:t>Dritte</a:t>
            </a:r>
            <a:r>
              <a:rPr lang="en-US" noProof="0" dirty="0"/>
              <a:t> Ebene</a:t>
            </a:r>
          </a:p>
          <a:p>
            <a:pPr lvl="3"/>
            <a:r>
              <a:rPr lang="en-US" noProof="0" dirty="0" err="1"/>
              <a:t>Vierte</a:t>
            </a:r>
            <a:r>
              <a:rPr lang="en-US" noProof="0" dirty="0"/>
              <a:t> Ebene</a:t>
            </a:r>
          </a:p>
          <a:p>
            <a:pPr lvl="4"/>
            <a:r>
              <a:rPr lang="en-US" noProof="0" dirty="0" err="1"/>
              <a:t>Fünfte</a:t>
            </a:r>
            <a:r>
              <a:rPr lang="en-US" noProof="0" dirty="0"/>
              <a:t> Ebene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05E4D42-A6E5-A373-7628-3E93C34D62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571105" y="6458155"/>
            <a:ext cx="556952" cy="2562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FDD40EA8-0039-AB40-AF6A-0D34585574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elplatzhalter 8">
            <a:extLst>
              <a:ext uri="{FF2B5EF4-FFF2-40B4-BE49-F238E27FC236}">
                <a16:creationId xmlns:a16="http://schemas.microsoft.com/office/drawing/2014/main" id="{87C1E7FB-7126-7E65-E733-523FE2F21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dirty="0" err="1"/>
              <a:t>Mastertitelformat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58973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4" r:id="rId2"/>
    <p:sldLayoutId id="2147483672" r:id="rId3"/>
    <p:sldLayoutId id="2147483675" r:id="rId4"/>
    <p:sldLayoutId id="2147483676" r:id="rId5"/>
    <p:sldLayoutId id="2147483662" r:id="rId6"/>
    <p:sldLayoutId id="2147483677" r:id="rId7"/>
    <p:sldLayoutId id="2147483678" r:id="rId8"/>
    <p:sldLayoutId id="2147483679" r:id="rId9"/>
    <p:sldLayoutId id="2147483664" r:id="rId10"/>
    <p:sldLayoutId id="2147483683" r:id="rId11"/>
    <p:sldLayoutId id="2147483682" r:id="rId12"/>
    <p:sldLayoutId id="2147483681" r:id="rId13"/>
    <p:sldLayoutId id="2147483680" r:id="rId14"/>
    <p:sldLayoutId id="2147483665" r:id="rId15"/>
    <p:sldLayoutId id="2147483666" r:id="rId16"/>
    <p:sldLayoutId id="2147483667" r:id="rId17"/>
    <p:sldLayoutId id="2147483668" r:id="rId18"/>
    <p:sldLayoutId id="2147483669" r:id="rId19"/>
    <p:sldLayoutId id="2147483670" r:id="rId20"/>
    <p:sldLayoutId id="2147483671" r:id="rId21"/>
    <p:sldLayoutId id="2147483673" r:id="rId22"/>
    <p:sldLayoutId id="2147483684" r:id="rId2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000" b="1" kern="1200">
          <a:solidFill>
            <a:srgbClr val="4068AF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tx1">
            <a:lumMod val="50000"/>
            <a:lumOff val="50000"/>
          </a:schemeClr>
        </a:buClr>
        <a:buSzPct val="100000"/>
        <a:buFontTx/>
        <a:buBlip>
          <a:blip r:embed="rId26"/>
        </a:buBlip>
        <a:defRPr sz="16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742950" indent="-28575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50000"/>
            <a:lumOff val="50000"/>
          </a:schemeClr>
        </a:buClr>
        <a:buFontTx/>
        <a:buBlip>
          <a:blip r:embed="rId27"/>
        </a:buBlip>
        <a:defRPr sz="16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50000"/>
            <a:lumOff val="50000"/>
          </a:schemeClr>
        </a:buClr>
        <a:buFont typeface="Symbol" pitchFamily="2" charset="2"/>
        <a:buChar char="-"/>
        <a:defRPr sz="16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50000"/>
            <a:lumOff val="50000"/>
          </a:schemeClr>
        </a:buClr>
        <a:buFont typeface="Symbol" pitchFamily="2" charset="2"/>
        <a:buChar char="-"/>
        <a:defRPr sz="16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50000"/>
            <a:lumOff val="50000"/>
          </a:schemeClr>
        </a:buClr>
        <a:buFont typeface="Symbol" pitchFamily="2" charset="2"/>
        <a:buChar char="-"/>
        <a:defRPr sz="16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10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0.xml"/>
<Relationship Id="rId2" Type="http://schemas.openxmlformats.org/officeDocument/2006/relationships/image" Target="../media/file4815e8e3805.png"/>
</Relationships>

</file>

<file path=ppt/slides/_rels/slide1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0.xml"/>
<Relationship Id="rId2" Type="http://schemas.openxmlformats.org/officeDocument/2006/relationships/image" Target="../media/file48178c8316f.png"/>
</Relationships>

</file>

<file path=ppt/slides/_rels/slide1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0.xml"/>
<Relationship Id="rId2" Type="http://schemas.openxmlformats.org/officeDocument/2006/relationships/image" Target="../media/file4815b6cf341.png"/>
</Relationships>

</file>

<file path=ppt/slides/_rels/slide1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6.xml"/>
</Relationships>

</file>

<file path=ppt/slides/_rels/slide1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1.xml"/>
<Relationship Id="rId2" Type="http://schemas.openxmlformats.org/officeDocument/2006/relationships/image" Target="../media/file48189e788b.png"/>
</Relationships>

</file>

<file path=ppt/slides/_rels/slide1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1.xml"/>
<Relationship Id="rId2" Type="http://schemas.openxmlformats.org/officeDocument/2006/relationships/image" Target="../media/file48144aa5d5.png"/>
<Relationship Id="rId3" Type="http://schemas.openxmlformats.org/officeDocument/2006/relationships/image" Target="../media/file48172321c39.png"/>
</Relationships>

</file>

<file path=ppt/slides/_rels/slide16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1.xml"/>
<Relationship Id="rId2" Type="http://schemas.openxmlformats.org/officeDocument/2006/relationships/image" Target="../media/file4812f2affb4.png"/>
</Relationships>

</file>

<file path=ppt/slides/_rels/slide17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1.xml"/>
<Relationship Id="rId2" Type="http://schemas.openxmlformats.org/officeDocument/2006/relationships/image" Target="../media/file4813e6b19aa.png"/>
</Relationships>

</file>

<file path=ppt/slides/_rels/slide18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6.xml"/>
</Relationships>

</file>

<file path=ppt/slides/_rels/slide19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2.xml"/>
<Relationship Id="rId2" Type="http://schemas.openxmlformats.org/officeDocument/2006/relationships/image" Target="../media/file481323c8502.png"/>
</Relationships>

</file>

<file path=ppt/slides/_rels/slide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6.xml"/>
</Relationships>

</file>

<file path=ppt/slides/_rels/slide20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2.xml"/>
<Relationship Id="rId2" Type="http://schemas.openxmlformats.org/officeDocument/2006/relationships/image" Target="../media/file481689bf6fc.png"/>
</Relationships>

</file>

<file path=ppt/slides/_rels/slide2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2.xml"/>
<Relationship Id="rId2" Type="http://schemas.openxmlformats.org/officeDocument/2006/relationships/image" Target="../media/file4811b5f60f4.png"/>
</Relationships>

</file>

<file path=ppt/slides/_rels/slide2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2.xml"/>
<Relationship Id="rId2" Type="http://schemas.openxmlformats.org/officeDocument/2006/relationships/image" Target="../media/file4811802aeac.png"/>
</Relationships>

</file>

<file path=ppt/slides/_rels/slide2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8.xml"/>
<Relationship Id="rId2" Type="http://schemas.openxmlformats.org/officeDocument/2006/relationships/image" Target="../media/file4819dc2b99.png"/>
</Relationships>

</file>

<file path=ppt/slides/_rels/slide2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48141070601.png"/>
</Relationships>

</file>

<file path=ppt/slides/_rels/slide2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4.xml"/>
<Relationship Id="rId2" Type="http://schemas.openxmlformats.org/officeDocument/2006/relationships/image" Target="../media/file481b327eb4.png"/>
<Relationship Id="rId3" Type="http://schemas.openxmlformats.org/officeDocument/2006/relationships/image" Target="../media/file4817772cdfa.png"/>
</Relationships>

</file>

<file path=ppt/slides/_rels/slide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5.xml"/>
</Relationships>

</file>

<file path=ppt/slides/_rels/slide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6.xml"/>
</Relationships>

</file>

<file path=ppt/slides/_rels/slide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2.xml"/>
<Relationship Id="rId2" Type="http://schemas.openxmlformats.org/officeDocument/2006/relationships/image" Target="../media/file4815cd37471.png"/>
</Relationships>

</file>

<file path=ppt/slides/_rels/slide6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5.xml"/>
<Relationship Id="rId2" Type="http://schemas.openxmlformats.org/officeDocument/2006/relationships/image" Target="../media/file4811ffa8e1c.png"/>
</Relationships>

</file>

<file path=ppt/slides/_rels/slide7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5.xml"/>
<Relationship Id="rId2" Type="http://schemas.openxmlformats.org/officeDocument/2006/relationships/image" Target="../media/file4816ba97062.png"/>
</Relationships>

</file>

<file path=ppt/slides/_rels/slide8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5.xml"/>
<Relationship Id="rId2" Type="http://schemas.openxmlformats.org/officeDocument/2006/relationships/image" Target="../media/file48157c34488.png"/>
</Relationships>

</file>

<file path=ppt/slides/_rels/slide9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6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069378" y="2088000"/>
            <a:ext cx="9319058" cy="1426302"/>
          </a:xfrm>
        </p:spPr>
        <p:txBody>
          <a:bodyPr/>
          <a:lstStyle/>
          <a:p>
            <a:r>
              <a:rPr/>
              <a:t>Test Slide Deck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069377" y="3602038"/>
            <a:ext cx="9319057" cy="736206"/>
          </a:xfrm>
        </p:spPr>
        <p:txBody>
          <a:bodyPr/>
          <a:lstStyle/>
          <a:p>
            <a:r>
              <a:rPr/>
              <a:t>IQR Objects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4" name="Date Placeholder 3"/>
          <p:cNvSpPr>
            <a:spLocks noGrp="1"/>
          </p:cNvSpPr>
          <p:nvPr>
            <p:ph type="body" sz="quarter" idx="10"/>
          </p:nvPr>
        </p:nvSpPr>
        <p:spPr>
          <a:xfrm>
            <a:off x="6641378" y="4595823"/>
            <a:ext cx="4747056" cy="498970"/>
          </a:xfrm>
        </p:spPr>
        <p:txBody>
          <a:bodyPr/>
          <a:lstStyle/>
          <a:p>
            <a:r>
              <a:rPr/>
              <a:t>2024-01-12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5" name="Author Placeholder 6"/>
          <p:cNvSpPr>
            <a:spLocks noGrp="1"/>
          </p:cNvSpPr>
          <p:nvPr>
            <p:ph type="body" sz="quarter" idx="11"/>
          </p:nvPr>
        </p:nvSpPr>
        <p:spPr>
          <a:xfrm>
            <a:off x="6641377" y="5270269"/>
            <a:ext cx="4747055" cy="1295671"/>
          </a:xfrm>
        </p:spPr>
        <p:txBody>
          <a:bodyPr/>
          <a:lstStyle/>
          <a:p>
            <a:r>
              <a:rPr/>
              <a:t>Daniel Kaschek, IntiQuan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000" y="180000"/>
            <a:ext cx="10906298" cy="950032"/>
          </a:xfrm>
        </p:spPr>
        <p:txBody>
          <a:bodyPr/>
          <a:lstStyle/>
          <a:p>
            <a:r>
              <a:rPr/>
              <a:t>Overview of cars distance vs time to stop shown as table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4000" y="1458000"/>
            <a:ext cx="5181600" cy="4730548"/>
          </a:xfrm>
        </p:spPr>
        <p:txBody>
          <a:bodyPr/>
          <a:lstStyle/>
          <a:p>
            <a:r>
              <a:rPr/>
              <a:t>Cars data set from R datasets</a:t>
            </a:r>
          </a:p>
          <a:p>
            <a:r>
              <a:rPr/>
              <a:t>The data vie the speed of cars and distances taken to stop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 descr="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6172200" y="1458000"/>
            <a:ext cx="5181600" cy="4730548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Footer Placeholder 5"/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/>
          <a:lstStyle/>
          <a:p>
            <a:r>
              <a:rPr/>
              <a:t>script_IQSlidedeck.R | Date: 2024-01-12 17:01:57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000" y="180000"/>
            <a:ext cx="10906298" cy="950032"/>
          </a:xfrm>
        </p:spPr>
        <p:txBody>
          <a:bodyPr/>
          <a:lstStyle/>
          <a:p>
            <a:r>
              <a:rPr/>
              <a:t>Overview of cars distance vs time to stop shown as table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4000" y="1458000"/>
            <a:ext cx="5181600" cy="4730548"/>
          </a:xfrm>
        </p:spPr>
        <p:txBody>
          <a:bodyPr/>
          <a:lstStyle/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Bullet point with 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bold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 and </a:t>
            </a:r>
            <a:r>
              <a:rPr cap="none" i="1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italic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Another bullet point</a:t>
            </a:r>
          </a:p>
          <a:p>
            <a:pPr lvl="1"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Indented by two spaces</a:t>
            </a:r>
          </a:p>
          <a:p>
            <a:pPr lvl="1"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Another one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And back to </a:t>
            </a:r>
            <a:r>
              <a:rPr cap="none" i="1" b="1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really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 outer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 level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Some sort of formula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E</a:t>
            </a:r>
            <a:r>
              <a:rPr cap="none" i="0" b="0" u="none" baseline="-40000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rel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 = m*c</a:t>
            </a:r>
            <a:r>
              <a:rPr cap="none" i="0" b="0" u="none" baseline="40000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2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 descr="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6172200" y="1458000"/>
            <a:ext cx="5181600" cy="4730548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Footer Placeholder 5"/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/>
          <a:lstStyle/>
          <a:p>
            <a:r>
              <a:rPr/>
              <a:t>script_IQSlidedeck.R | Date: 2024-01-12 17:01:58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000" y="180000"/>
            <a:ext cx="10906298" cy="950032"/>
          </a:xfrm>
        </p:spPr>
        <p:txBody>
          <a:bodyPr/>
          <a:lstStyle/>
          <a:p>
            <a:r>
              <a:rPr/>
              <a:t>Overview of cars distance vs time to stop shown as table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 descr=""/>
          <p:cNvPicPr>
            <a:picLocks noGrp="1"/>
          </p:cNvPicPr>
          <p:nvPr>
            <p:ph sz="half" idx="1"/>
          </p:nvPr>
        </p:nvPicPr>
        <p:blipFill>
          <a:blip cstate="print" r:embed="rId2"/>
          <a:stretch>
            <a:fillRect/>
          </a:stretch>
        </p:blipFill>
        <p:spPr>
          <a:xfrm>
            <a:off x="414000" y="1458000"/>
            <a:ext cx="5181600" cy="4730548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458000"/>
            <a:ext cx="5181600" cy="4730548"/>
          </a:xfrm>
        </p:spPr>
        <p:txBody>
          <a:bodyPr/>
          <a:lstStyle/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Bullet point with 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bold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 and </a:t>
            </a:r>
            <a:r>
              <a:rPr cap="none" i="1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italic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Another bullet point</a:t>
            </a:r>
          </a:p>
          <a:p>
            <a:pPr lvl="1"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Indented by two spaces</a:t>
            </a:r>
          </a:p>
          <a:p>
            <a:pPr lvl="1"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Another one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And back to </a:t>
            </a:r>
            <a:r>
              <a:rPr cap="none" i="1" b="1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really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 outer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 level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Some sort of formula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E</a:t>
            </a:r>
            <a:r>
              <a:rPr cap="none" i="0" b="0" u="none" baseline="-40000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rel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 = m*c</a:t>
            </a:r>
            <a:r>
              <a:rPr cap="none" i="0" b="0" u="none" baseline="40000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2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5" name="Footer Placeholder 5"/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/>
          <a:lstStyle/>
          <a:p>
            <a:r>
              <a:rPr/>
              <a:t>script_IQSlidedeck.R | Date: 2024-01-12 17:01:59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2159" y="1683514"/>
            <a:ext cx="7830014" cy="2799276"/>
          </a:xfrm>
        </p:spPr>
        <p:txBody>
          <a:bodyPr/>
          <a:lstStyle/>
          <a:p>
            <a:r>
              <a:rPr/>
              <a:t>Layouts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000" y="180000"/>
            <a:ext cx="10906298" cy="950032"/>
          </a:xfrm>
        </p:spPr>
        <p:txBody>
          <a:bodyPr/>
          <a:lstStyle/>
          <a:p>
            <a:r>
              <a:rPr/>
              <a:t>Two Content Right Bigger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4000" y="1458000"/>
            <a:ext cx="3551097" cy="4730548"/>
          </a:xfrm>
        </p:spPr>
        <p:txBody>
          <a:bodyPr/>
          <a:lstStyle/>
          <a:p>
            <a:r>
              <a:rPr/>
              <a:t>Cars data set from R datasets</a:t>
            </a:r>
          </a:p>
          <a:p>
            <a:r>
              <a:rPr/>
              <a:t>The data vie the speed of cars and distances taken to stop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 descr="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4073236" y="1458000"/>
            <a:ext cx="7280564" cy="4730548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Footer Placeholder 5"/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/>
          <a:lstStyle/>
          <a:p>
            <a:r>
              <a:rPr/>
              <a:t>script_IQSlidedeck.R | Date: 2024-01-12 17:02:08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000" y="180000"/>
            <a:ext cx="10906298" cy="950032"/>
          </a:xfrm>
        </p:spPr>
        <p:txBody>
          <a:bodyPr/>
          <a:lstStyle/>
          <a:p>
            <a:r>
              <a:rPr/>
              <a:t>Two Content Right Bigger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 descr=""/>
          <p:cNvPicPr>
            <a:picLocks noGrp="1"/>
          </p:cNvPicPr>
          <p:nvPr>
            <p:ph sz="half" idx="1"/>
          </p:nvPr>
        </p:nvPicPr>
        <p:blipFill>
          <a:blip cstate="print" r:embed="rId2"/>
          <a:stretch>
            <a:fillRect/>
          </a:stretch>
        </p:blipFill>
        <p:spPr>
          <a:xfrm>
            <a:off x="414000" y="1458000"/>
            <a:ext cx="3551097" cy="4730548"/>
          </a:xfrm>
          <a:prstGeom prst="rect">
            <a:avLst/>
          </a:prstGeom>
        </p:spPr>
      </p:pic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 descr=""/>
          <p:cNvPicPr>
            <a:picLocks noGrp="1"/>
          </p:cNvPicPr>
          <p:nvPr>
            <p:ph sz="half" idx="2"/>
          </p:nvPr>
        </p:nvPicPr>
        <p:blipFill>
          <a:blip cstate="print" r:embed="rId3"/>
          <a:stretch>
            <a:fillRect/>
          </a:stretch>
        </p:blipFill>
        <p:spPr>
          <a:xfrm>
            <a:off x="4073236" y="1458000"/>
            <a:ext cx="7280564" cy="4730548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Footer Placeholder 5"/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/>
          <a:lstStyle/>
          <a:p>
            <a:r>
              <a:rPr/>
              <a:t>script_IQSlidedeck.R | Date: 2024-01-12 17:02:08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000" y="180000"/>
            <a:ext cx="10906298" cy="950032"/>
          </a:xfrm>
        </p:spPr>
        <p:txBody>
          <a:bodyPr/>
          <a:lstStyle/>
          <a:p>
            <a:r>
              <a:rPr/>
              <a:t>Two Content Right Bigger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 descr=""/>
          <p:cNvPicPr>
            <a:picLocks noGrp="1"/>
          </p:cNvPicPr>
          <p:nvPr>
            <p:ph sz="half" idx="1"/>
          </p:nvPr>
        </p:nvPicPr>
        <p:blipFill>
          <a:blip cstate="print" r:embed="rId2"/>
          <a:stretch>
            <a:fillRect/>
          </a:stretch>
        </p:blipFill>
        <p:spPr>
          <a:xfrm>
            <a:off x="414000" y="1458000"/>
            <a:ext cx="3551097" cy="4730548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73236" y="1458000"/>
            <a:ext cx="7280564" cy="4730548"/>
          </a:xfrm>
        </p:spPr>
        <p:txBody>
          <a:bodyPr/>
          <a:lstStyle/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Cars data set from R datasets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The data vie the speed of cars and distances taken to stop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5" name="Footer Placeholder 5"/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/>
          <a:lstStyle/>
          <a:p>
            <a:r>
              <a:rPr/>
              <a:t>script_IQSlidedeck.R | Date: 2024-01-12 17:02:08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000" y="180000"/>
            <a:ext cx="10906298" cy="950032"/>
          </a:xfrm>
        </p:spPr>
        <p:txBody>
          <a:bodyPr/>
          <a:lstStyle/>
          <a:p>
            <a:r>
              <a:rPr/>
              <a:t>Two Content Right Bigger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4000" y="1458000"/>
            <a:ext cx="3551097" cy="4730548"/>
          </a:xfrm>
        </p:spPr>
        <p:txBody>
          <a:bodyPr/>
          <a:lstStyle/>
          <a:p>
            <a:r>
              <a:rPr/>
              <a:t>Cars data set from R datasets</a:t>
            </a:r>
          </a:p>
          <a:p>
            <a:r>
              <a:rPr/>
              <a:t>The data vie the speed of cars and distances taken to stop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 descr="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4073236" y="1458000"/>
            <a:ext cx="7280564" cy="4730548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Footer Placeholder 5"/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/>
          <a:lstStyle/>
          <a:p>
            <a:r>
              <a:rPr/>
              <a:t>script_IQSlidedeck.R | Date: 2024-01-12 17:02:08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2159" y="1683514"/>
            <a:ext cx="7830014" cy="2799276"/>
          </a:xfrm>
        </p:spPr>
        <p:txBody>
          <a:bodyPr/>
          <a:lstStyle/>
          <a:p>
            <a:r>
              <a:rPr/>
              <a:t>Test IQR Objects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000" y="180000"/>
            <a:ext cx="10906298" cy="950032"/>
          </a:xfrm>
        </p:spPr>
        <p:txBody>
          <a:bodyPr/>
          <a:lstStyle/>
          <a:p>
            <a:r>
              <a:rPr/>
              <a:t>Plotting white noise (1)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4000" y="1457999"/>
            <a:ext cx="5181600" cy="4938441"/>
          </a:xfrm>
        </p:spPr>
        <p:txBody>
          <a:bodyPr/>
          <a:lstStyle/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A list of ggplot objects was created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Called 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IQRoutputFigure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 with arguments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nrow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,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ncol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,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footer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filename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Called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IQRoutputPPTX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 with bullet point list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IQRoutputFigure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 object.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 descr="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6172200" y="1458000"/>
            <a:ext cx="5181600" cy="4391938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6159346" y="5926541"/>
            <a:ext cx="5181599" cy="469900"/>
          </a:xfrm>
        </p:spPr>
        <p:txBody>
          <a:bodyPr/>
          <a:lstStyle/>
          <a:p>
            <a:r>
              <a:rPr/>
              <a:t>File: ../Output/01_test/normal_distributions.pdf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6" name="Footer Placeholder 5"/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/>
          <a:lstStyle/>
          <a:p>
            <a:r>
              <a:rPr/>
              <a:t>IQSlidedeck_IQRobjects.R | Date: 2024-01-12 17:02:37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2159" y="1683514"/>
            <a:ext cx="7830014" cy="2799276"/>
          </a:xfrm>
        </p:spPr>
        <p:txBody>
          <a:bodyPr/>
          <a:lstStyle/>
          <a:p>
            <a:r>
              <a:rPr/>
              <a:t>Plain Slides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000" y="180000"/>
            <a:ext cx="10906298" cy="950032"/>
          </a:xfrm>
        </p:spPr>
        <p:txBody>
          <a:bodyPr/>
          <a:lstStyle/>
          <a:p>
            <a:r>
              <a:rPr/>
              <a:t>Plotting white noise (2)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4000" y="1457999"/>
            <a:ext cx="5181600" cy="4938441"/>
          </a:xfrm>
        </p:spPr>
        <p:txBody>
          <a:bodyPr/>
          <a:lstStyle/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A list of ggplot objects was created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Called 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IQRoutputFigure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 with arguments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nrow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,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ncol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,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footer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filename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Called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IQRoutputPPTX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 with bullet point list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IQRoutputFigure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 object.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 descr="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6172200" y="1458000"/>
            <a:ext cx="5181600" cy="4391938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6159346" y="5926541"/>
            <a:ext cx="5181599" cy="469900"/>
          </a:xfrm>
        </p:spPr>
        <p:txBody>
          <a:bodyPr/>
          <a:lstStyle/>
          <a:p>
            <a:r>
              <a:rPr/>
              <a:t>File: ../Output/01_test/normal_distributions.pdf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6" name="Footer Placeholder 5"/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/>
          <a:lstStyle/>
          <a:p>
            <a:r>
              <a:rPr/>
              <a:t>IQSlidedeck_IQRobjects.R | Date: 2024-01-12 17:02:37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000" y="180000"/>
            <a:ext cx="10906298" cy="950032"/>
          </a:xfrm>
        </p:spPr>
        <p:txBody>
          <a:bodyPr/>
          <a:lstStyle/>
          <a:p>
            <a:r>
              <a:rPr/>
              <a:t>Plotting white noise (3)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4000" y="1457999"/>
            <a:ext cx="5181600" cy="4938441"/>
          </a:xfrm>
        </p:spPr>
        <p:txBody>
          <a:bodyPr/>
          <a:lstStyle/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A list of ggplot objects was created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Called 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IQRoutputFigure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 with arguments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nrow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,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ncol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,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footer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filename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Called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IQRoutputPPTX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 with bullet point list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IQRoutputFigure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 object.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 descr="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6172200" y="1458000"/>
            <a:ext cx="5181600" cy="4391938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6159346" y="5926541"/>
            <a:ext cx="5181599" cy="469900"/>
          </a:xfrm>
        </p:spPr>
        <p:txBody>
          <a:bodyPr/>
          <a:lstStyle/>
          <a:p>
            <a:r>
              <a:rPr/>
              <a:t>File: ../Output/01_test/normal_distributions.pdf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6" name="Footer Placeholder 5"/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/>
          <a:lstStyle/>
          <a:p>
            <a:r>
              <a:rPr/>
              <a:t>IQSlidedeck_IQRobjects.R | Date: 2024-01-12 17:02:37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000" y="180000"/>
            <a:ext cx="10906298" cy="950032"/>
          </a:xfrm>
        </p:spPr>
        <p:txBody>
          <a:bodyPr/>
          <a:lstStyle/>
          <a:p>
            <a:r>
              <a:rPr/>
              <a:t>Well-known table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4000" y="1457999"/>
            <a:ext cx="5181600" cy="4938441"/>
          </a:xfrm>
        </p:spPr>
        <p:txBody>
          <a:bodyPr/>
          <a:lstStyle/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Used well known standard data set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mtcars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Applied 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IQRoutputTable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 with arguments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xfooter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filename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Called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IQRoutputPPTX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 with bullet point list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IQRoutputTable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 object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 descr="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6172200" y="1458000"/>
            <a:ext cx="5181600" cy="4391938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6159346" y="5926541"/>
            <a:ext cx="5181599" cy="469900"/>
          </a:xfrm>
        </p:spPr>
        <p:txBody>
          <a:bodyPr/>
          <a:lstStyle/>
          <a:p>
            <a:r>
              <a:rPr/>
              <a:t>See R datasets::mtcars
File: ../Output/01_test/cars_table.txt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6" name="Footer Placeholder 5"/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/>
          <a:lstStyle/>
          <a:p>
            <a:r>
              <a:rPr/>
              <a:t>IQSlidedeck_IQRobjects.R | Date: 2024-01-12 17:02:38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636" y="180000"/>
            <a:ext cx="3007295" cy="5669938"/>
          </a:xfrm>
        </p:spPr>
        <p:txBody>
          <a:bodyPr/>
          <a:lstStyle/>
          <a:p>
            <a:r>
              <a:rPr/>
              <a:t>Plotting white noise and testing the wide title layout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3665692" y="180000"/>
            <a:ext cx="7688107" cy="5669938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4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415636" y="5922963"/>
            <a:ext cx="10938163" cy="469900"/>
          </a:xfrm>
        </p:spPr>
        <p:txBody>
          <a:bodyPr/>
          <a:lstStyle/>
          <a:p>
            <a:r>
              <a:rPr/>
              <a:t>File: ../Output/01_test/subset_normal_distributions.pdf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5" name="Footer Placeholder 4"/>
          <p:cNvSpPr>
            <a:spLocks noGrp="1"/>
          </p:cNvSpPr>
          <p:nvPr>
            <p:ph type="body" sz="quarter" idx="14"/>
          </p:nvPr>
        </p:nvSpPr>
        <p:spPr>
          <a:xfrm>
            <a:off x="2227894" y="6461290"/>
            <a:ext cx="9125905" cy="256239"/>
          </a:xfrm>
        </p:spPr>
        <p:txBody>
          <a:bodyPr/>
          <a:lstStyle/>
          <a:p>
            <a:r>
              <a:rPr/>
              <a:t>IQSlidedeck_IQRobjects.R | Date: 2024-01-12 17:02:40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636" y="180000"/>
            <a:ext cx="10938164" cy="950032"/>
          </a:xfrm>
        </p:spPr>
        <p:txBody>
          <a:bodyPr/>
          <a:lstStyle/>
          <a:p>
            <a:r>
              <a:rPr/>
              <a:t>Cars data set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415636" y="1458000"/>
            <a:ext cx="10938164" cy="4403467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4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415636" y="5922963"/>
            <a:ext cx="10938164" cy="469900"/>
          </a:xfrm>
        </p:spPr>
        <p:txBody>
          <a:bodyPr/>
          <a:lstStyle/>
          <a:p>
            <a:r>
              <a:rPr/>
              <a:t>See R datasets::mtcars
File: ../Output/01_test/cars_table.txt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5" name="Footer Placeholder 4"/>
          <p:cNvSpPr>
            <a:spLocks noGrp="1"/>
          </p:cNvSpPr>
          <p:nvPr>
            <p:ph type="body" sz="quarter" idx="14"/>
          </p:nvPr>
        </p:nvSpPr>
        <p:spPr>
          <a:xfrm>
            <a:off x="2227894" y="6461290"/>
            <a:ext cx="9125905" cy="256239"/>
          </a:xfrm>
        </p:spPr>
        <p:txBody>
          <a:bodyPr/>
          <a:lstStyle/>
          <a:p>
            <a:r>
              <a:rPr/>
              <a:t>IQSlidedeck_IQRobjects.R | Date: 2024-01-12 17:02:41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000" y="180000"/>
            <a:ext cx="10906298" cy="950032"/>
          </a:xfrm>
        </p:spPr>
        <p:txBody>
          <a:bodyPr/>
          <a:lstStyle/>
          <a:p>
            <a:r>
              <a:rPr/>
              <a:t/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 descr=""/>
          <p:cNvPicPr>
            <a:picLocks noGrp="1"/>
          </p:cNvPicPr>
          <p:nvPr>
            <p:ph sz="half" idx="1"/>
          </p:nvPr>
        </p:nvPicPr>
        <p:blipFill>
          <a:blip cstate="print" r:embed="rId2"/>
          <a:stretch>
            <a:fillRect/>
          </a:stretch>
        </p:blipFill>
        <p:spPr>
          <a:xfrm>
            <a:off x="414000" y="1458000"/>
            <a:ext cx="5181600" cy="4391938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4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14001" y="5926541"/>
            <a:ext cx="5181599" cy="469900"/>
          </a:xfrm>
        </p:spPr>
        <p:txBody>
          <a:bodyPr/>
          <a:lstStyle/>
          <a:p>
            <a:r>
              <a:rPr/>
              <a:t>File: ../Output/01_test/normal_distributions_longlist.pdf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5" name="Content Placeholder 3" descr=""/>
          <p:cNvPicPr>
            <a:picLocks noGrp="1"/>
          </p:cNvPicPr>
          <p:nvPr>
            <p:ph sz="half" idx="2"/>
          </p:nvPr>
        </p:nvPicPr>
        <p:blipFill>
          <a:blip cstate="print" r:embed="rId3"/>
          <a:stretch>
            <a:fillRect/>
          </a:stretch>
        </p:blipFill>
        <p:spPr>
          <a:xfrm>
            <a:off x="6172200" y="1458000"/>
            <a:ext cx="5181600" cy="4391938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6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6159346" y="5926541"/>
            <a:ext cx="5181599" cy="469900"/>
          </a:xfrm>
        </p:spPr>
        <p:txBody>
          <a:bodyPr/>
          <a:lstStyle/>
          <a:p>
            <a:r>
              <a:rPr/>
              <a:t>File: ../Output/01_test/normal_distributions_longlist.pdf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7" name="Footer Placeholder 5"/>
          <p:cNvSpPr>
            <a:spLocks noGrp="1"/>
          </p:cNvSpPr>
          <p:nvPr>
            <p:ph type="body" sz="quarter" idx="15"/>
          </p:nvPr>
        </p:nvSpPr>
        <p:spPr>
          <a:xfrm>
            <a:off x="2227894" y="6461290"/>
            <a:ext cx="9125905" cy="256239"/>
          </a:xfrm>
        </p:spPr>
        <p:txBody>
          <a:bodyPr/>
          <a:lstStyle/>
          <a:p>
            <a:r>
              <a:rPr/>
              <a:t>IQSlidedeck_IQRobjects.R | Date: 2024-01-12 17:02:42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636" y="180000"/>
            <a:ext cx="10938164" cy="950032"/>
          </a:xfrm>
        </p:spPr>
        <p:txBody>
          <a:bodyPr/>
          <a:lstStyle/>
          <a:p>
            <a:r>
              <a:rPr/>
              <a:t>Just a test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5636" y="1458000"/>
            <a:ext cx="10938164" cy="4873350"/>
          </a:xfrm>
        </p:spPr>
        <p:txBody>
          <a:bodyPr/>
          <a:lstStyle/>
          <a:p>
            <a:r>
              <a:rPr/>
              <a:t>Cars data set from R datasets</a:t>
            </a:r>
          </a:p>
          <a:p>
            <a:r>
              <a:rPr/>
              <a:t>The data vie the speed of cars and distances taken to stop shown as plot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4" name="Footer Placeholder 4"/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/>
          <a:lstStyle/>
          <a:p>
            <a:r>
              <a:rPr/>
              <a:t>script_IQSlidedeck.R | Date: 2024-01-12 17:01:55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2159" y="1683514"/>
            <a:ext cx="7830014" cy="2799276"/>
          </a:xfrm>
        </p:spPr>
        <p:txBody>
          <a:bodyPr/>
          <a:lstStyle/>
          <a:p>
            <a:r>
              <a:rPr/>
              <a:t>Slides with plots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000" y="180000"/>
            <a:ext cx="10906298" cy="950032"/>
          </a:xfrm>
        </p:spPr>
        <p:txBody>
          <a:bodyPr/>
          <a:lstStyle/>
          <a:p>
            <a:r>
              <a:rPr/>
              <a:t>Overview of cars distance vs time to stop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4000" y="1457999"/>
            <a:ext cx="5181600" cy="4938441"/>
          </a:xfrm>
        </p:spPr>
        <p:txBody>
          <a:bodyPr/>
          <a:lstStyle/>
          <a:p>
            <a:r>
              <a:rPr/>
              <a:t>Cars data set from R datasets</a:t>
            </a:r>
          </a:p>
          <a:p>
            <a:r>
              <a:rPr/>
              <a:t>The data vie the speed of cars and distances taken to stop shown as plot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 descr="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6172200" y="1458000"/>
            <a:ext cx="5181600" cy="4391938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6159346" y="5926541"/>
            <a:ext cx="5181599" cy="469900"/>
          </a:xfrm>
        </p:spPr>
        <p:txBody>
          <a:bodyPr/>
          <a:lstStyle/>
          <a:p>
            <a:r>
              <a:rPr/>
              <a:t>Source: Ezekiel, M. (1930) Methods of Correlation Analysis. Wiley.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6" name="Footer Placeholder 5"/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/>
          <a:lstStyle/>
          <a:p>
            <a:r>
              <a:rPr/>
              <a:t>script_IQSlidedeck.R | Date: 2024-01-12 17:01:55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636" y="180000"/>
            <a:ext cx="10938164" cy="950032"/>
          </a:xfrm>
        </p:spPr>
        <p:txBody>
          <a:bodyPr/>
          <a:lstStyle/>
          <a:p>
            <a:r>
              <a:rPr/>
              <a:t>Plot from png file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415636" y="1458000"/>
            <a:ext cx="10938164" cy="4873350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4" name="Footer Placeholder 4"/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/>
          <a:lstStyle/>
          <a:p>
            <a:r>
              <a:rPr/>
              <a:t>script_IQSlidedeck.R | Date: 2024-01-12 17:02:00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636" y="180000"/>
            <a:ext cx="10938164" cy="950032"/>
          </a:xfrm>
        </p:spPr>
        <p:txBody>
          <a:bodyPr/>
          <a:lstStyle/>
          <a:p>
            <a:r>
              <a:rPr/>
              <a:t>Plot from pdf file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415636" y="1458000"/>
            <a:ext cx="10938164" cy="4873350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4" name="Footer Placeholder 4"/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/>
          <a:lstStyle/>
          <a:p>
            <a:r>
              <a:rPr/>
              <a:t>script_IQSlidedeck.R | Date: 2024-01-12 17:02:01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636" y="180000"/>
            <a:ext cx="10938164" cy="950032"/>
          </a:xfrm>
        </p:spPr>
        <p:txBody>
          <a:bodyPr/>
          <a:lstStyle/>
          <a:p>
            <a:r>
              <a:rPr/>
              <a:t>Plot from ggplot object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415636" y="1458000"/>
            <a:ext cx="10938164" cy="4873350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4" name="Footer Placeholder 4"/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/>
          <a:lstStyle/>
          <a:p>
            <a:r>
              <a:rPr/>
              <a:t>script_IQSlidedeck.R | Date: 2024-01-12 17:02:07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2159" y="1683514"/>
            <a:ext cx="7830014" cy="2799276"/>
          </a:xfrm>
        </p:spPr>
        <p:txBody>
          <a:bodyPr/>
          <a:lstStyle/>
          <a:p>
            <a:r>
              <a:rPr/>
              <a:t>Slides with tables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IntiQuan">
      <a:dk1>
        <a:srgbClr val="000000"/>
      </a:dk1>
      <a:lt1>
        <a:srgbClr val="FFFFFF"/>
      </a:lt1>
      <a:dk2>
        <a:srgbClr val="4068AF"/>
      </a:dk2>
      <a:lt2>
        <a:srgbClr val="B3BE32"/>
      </a:lt2>
      <a:accent1>
        <a:srgbClr val="B3B3B3"/>
      </a:accent1>
      <a:accent2>
        <a:srgbClr val="3F68AF"/>
      </a:accent2>
      <a:accent3>
        <a:srgbClr val="B2BD32"/>
      </a:accent3>
      <a:accent4>
        <a:srgbClr val="B71A24"/>
      </a:accent4>
      <a:accent5>
        <a:srgbClr val="F7921D"/>
      </a:accent5>
      <a:accent6>
        <a:srgbClr val="F7DA30"/>
      </a:accent6>
      <a:hlink>
        <a:srgbClr val="B2BD32"/>
      </a:hlink>
      <a:folHlink>
        <a:srgbClr val="3273FF"/>
      </a:folHlink>
    </a:clrScheme>
    <a:fontScheme name="Open Sans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iquan-2023-16" id="{D7EF94A4-5FBA-D544-9371-C98DD4412A09}" vid="{5B29005F-CF3F-DC41-9C76-F5F25D2D28F7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intiquan-2023-16</Template>
  <TotalTime>1591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5" baseType="lpstr">
      <vt:lpstr>Arial</vt:lpstr>
      <vt:lpstr>Calibri</vt:lpstr>
      <vt:lpstr>Open Sans</vt:lpstr>
      <vt:lpstr>Symbol</vt:lpstr>
      <vt:lpstr>Office Theme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Daniel Kaschek</dc:creator>
  <cp:lastModifiedBy>daniel</cp:lastModifiedBy>
  <cp:revision>14</cp:revision>
  <dcterms:created xsi:type="dcterms:W3CDTF">2023-12-20T13:38:35Z</dcterms:created>
  <dcterms:modified xsi:type="dcterms:W3CDTF">2024-01-12T17:03:46Z</dcterms:modified>
</cp:coreProperties>
</file>