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3a29921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24d48d0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4fb2f637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6f1010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29b76443.png"/>
<Relationship Id="rId3" Type="http://schemas.openxmlformats.org/officeDocument/2006/relationships/image" Target="../media/file481143e460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d3d612d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347fd016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3126644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62d63ada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2d51b00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44dee1a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1d9dd845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4f32c480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4812ac7cdd.png"/>
<Relationship Id="rId3" Type="http://schemas.openxmlformats.org/officeDocument/2006/relationships/image" Target="../media/file481a78b0a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2192c07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17a47ec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6fb94df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11170410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2024-01-12T17:03:58Z</dcterms:modified>
</cp:coreProperties>
</file>