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481e897ea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481336de91f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481f877f50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7cc0c036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79cccbf2.png"/>
<Relationship Id="rId3" Type="http://schemas.openxmlformats.org/officeDocument/2006/relationships/image" Target="../media/file4811379ef46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711e86dd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4ad4b8f6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403bb0d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2f31b87f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208bee78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97ecc71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4816c9fb81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8140a8ea09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file4815ca04a6c.png"/>
<Relationship Id="rId3" Type="http://schemas.openxmlformats.org/officeDocument/2006/relationships/image" Target="../media/file481614a2d2a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a337726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8158d5e2a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815d5eed6f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8125edc223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/>
          <a:lstStyle/>
          <a:p>
            <a:r>
              <a:rPr/>
              <a:t>2024-01-12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17:02:37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17:02:37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17:02:37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17:02:38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17:02:40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17:02:41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14</cp:revision>
  <dcterms:created xsi:type="dcterms:W3CDTF">2023-12-20T13:38:35Z</dcterms:created>
  <dcterms:modified xsi:type="dcterms:W3CDTF">2024-01-12T17:04:11Z</dcterms:modified>
</cp:coreProperties>
</file>