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>
        <p:scale>
          <a:sx n="66" d="100"/>
          <a:sy n="66" d="100"/>
        </p:scale>
        <p:origin x="858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4/23/2020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2ABAA1-DF13-4560-A86C-4949BF9E431B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0794876" y="6308726"/>
            <a:ext cx="1270427" cy="48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748cbc27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33dfacc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2d612291968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6.xml"/>
<Relationship Id="rId2" Type="http://schemas.openxmlformats.org/officeDocument/2006/relationships/image" Target="../media/file2d64a80ea3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2c81d5a3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38a7eec5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2d63fd154f4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16:38:09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16:38:14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44033" y="6356350"/>
            <a:ext cx="5842763" cy="365125"/>
          </a:xfrm>
        </p:spPr>
        <p:txBody>
          <a:bodyPr/>
          <a:lstStyle/>
          <a:p>
            <a:r>
              <a:rPr/>
              <a:t>script_IQSlidedeck.R | Date: 2021-01-11 16:38:21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Daniel Kaschek</dc:creator>
  <cp:lastModifiedBy>daniel</cp:lastModifiedBy>
  <cp:revision>25</cp:revision>
  <dcterms:created xsi:type="dcterms:W3CDTF">2019-10-14T19:42:36Z</dcterms:created>
  <dcterms:modified xsi:type="dcterms:W3CDTF">2021-01-11T16:38:30Z</dcterms:modified>
</cp:coreProperties>
</file>