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f0d2d9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20667d58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7d1bb32d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fe7f12b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14e58502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62dcd9bb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110d5709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Relationship Id="rId2" Type="http://schemas.openxmlformats.org/officeDocument/2006/relationships/image" Target="../media/file2d65b5db93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67bb0f44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24e4daf5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2d40ea68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24c8bade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IQR Objects
Daniel Kaschek, IntiQuan
2021-01-11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16:38:41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16:38:41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16:38:41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16:38:42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IQSlidedeck_IQRobjects.R | Date: 2021-01-11 16:38:43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25</cp:revision>
  <dcterms:created xsi:type="dcterms:W3CDTF">2019-10-14T19:42:36Z</dcterms:created>
  <dcterms:modified xsi:type="dcterms:W3CDTF">2021-01-11T16:38:54Z</dcterms:modified>
</cp:coreProperties>
</file>