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>
        <p:scale>
          <a:sx n="66" d="100"/>
          <a:sy n="66" d="100"/>
        </p:scale>
        <p:origin x="150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4990676b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7f564b5d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60264750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280e03ff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ccf0812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76977183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6cc674d3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2d6544423d6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30f3bb0e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270ebc51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7d2904ee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2720a78a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16:38:10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16:38:12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16:38:13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16:38:41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16:38:41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16:38:41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16:38:42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16:38:43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16:38:09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16:38:10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16:38:13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16:38:14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16:38:21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25</cp:revision>
  <dcterms:created xsi:type="dcterms:W3CDTF">2019-10-14T19:42:36Z</dcterms:created>
  <dcterms:modified xsi:type="dcterms:W3CDTF">2021-01-11T16:39:05Z</dcterms:modified>
</cp:coreProperties>
</file>