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3161651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2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48e3ed4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79978111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19c2b75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371fe13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4b032d63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1d1fff37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64b1654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2d6443ac02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ec4775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221f838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4f89c49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1b15eba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21" y="3161651"/>
            <a:ext cx="1163667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16:38:12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16:38:42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2021-01-11 16:38:43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16:38:09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16:38:14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2021-01-11 16:38:21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Open Sans</vt:lpstr>
      <vt:lpstr>Mont Light</vt:lpstr>
      <vt:lpstr>Calibri</vt:lpstr>
      <vt:lpstr>Mont Light</vt:lpstr>
      <vt:lpstr>Mont Heavy</vt:lpstr>
      <vt:lpstr>Wingdings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25</cp:revision>
  <dcterms:created xsi:type="dcterms:W3CDTF">2019-10-14T19:42:36Z</dcterms:created>
  <dcterms:modified xsi:type="dcterms:W3CDTF">2021-01-11T16:39:16Z</dcterms:modified>
</cp:coreProperties>
</file>