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51e9f33e46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51e1993409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51e504198b9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51e29fe87b9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51e6e83874e.png"/>
<Relationship Id="rId3" Type="http://schemas.openxmlformats.org/officeDocument/2006/relationships/image" Target="../media/file151e32c4bd7f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51e62896c7e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51e6b91e6fd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151e630749f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51e27ccfa95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51e5e063f73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51ef1ed467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Cars and the time they take to stop
Daniel Kaschek, IntiQuan
2022-05-17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15:28:26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15:28:28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15:28:35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15:28:35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15:28:35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15:28:35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15:28:29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15:28:30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15:28:34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daniel2</cp:lastModifiedBy>
  <cp:revision>31</cp:revision>
  <dcterms:created xsi:type="dcterms:W3CDTF">2019-10-14T19:42:36Z</dcterms:created>
  <dcterms:modified xsi:type="dcterms:W3CDTF">2022-05-17T15:28:43Z</dcterms:modified>
</cp:coreProperties>
</file>