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76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51e3152f246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51e17e87849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51ee75a100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51e6cede8e6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51e263bd729.png"/>
<Relationship Id="rId3" Type="http://schemas.openxmlformats.org/officeDocument/2006/relationships/image" Target="../media/file151e373843d6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51e56824483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51e5968d059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151e5ae7913e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151e23cb1597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151e4be1d235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151e161e571f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151e638fbfbf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151e5aaeb869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151e27ea2c8.png"/>
<Relationship Id="rId3" Type="http://schemas.openxmlformats.org/officeDocument/2006/relationships/image" Target="../media/file151e5b8c10c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151e6c3a5298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51e2569dec7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51e26524640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51e322d0ecc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/>
          <a:lstStyle/>
          <a:p>
            <a:r>
              <a:rPr/>
              <a:t>IQR Objects
Daniel Kaschek, IntiQuan
2022-05-17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15:28:26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15:28:27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15:28:28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15:28:35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15:28:35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15:28:35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15:28:35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2022-05-17 15:28:55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2022-05-17 15:28:55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2022-05-17 15:28:55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2022-05-17 15:28:56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73103" y="136525"/>
            <a:ext cx="8126624" cy="5570311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r>
              <a:rPr/>
              <a:t>IQSlidedeck_IQRobjects.R | Date: 2022-05-17 15:28:58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2022-05-17 15:28:59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199" y="1205548"/>
            <a:ext cx="5727527" cy="444690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2022-05-17 15:29:00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15:28:25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15:28:25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15:28:29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15:28:30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15:28:34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daniel2</cp:lastModifiedBy>
  <cp:revision>31</cp:revision>
  <dcterms:created xsi:type="dcterms:W3CDTF">2019-10-14T19:42:36Z</dcterms:created>
  <dcterms:modified xsi:type="dcterms:W3CDTF">2022-05-17T15:29:12Z</dcterms:modified>
</cp:coreProperties>
</file>