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1e4d5f5107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1e700093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1e5f6194e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600c3b8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7d540854.png"/>
<Relationship Id="rId3" Type="http://schemas.openxmlformats.org/officeDocument/2006/relationships/image" Target="../media/file151e14e309cd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67346a22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43acfe6d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35c770e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2d90c850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43b71e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6e16dec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51e3cc8231a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151e5b310221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151ed9fe4ca.png"/>
<Relationship Id="rId3" Type="http://schemas.openxmlformats.org/officeDocument/2006/relationships/image" Target="../media/file151e79df8553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6e8576b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1ef20d89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1e63859f6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1e26e7edbf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
Daniel Kaschek, IntiQuan
2022-05-17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15:28:26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15:28:28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15:28:55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15:28:55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15:28:55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15:28:56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2022-05-17 15:28:58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15:28:59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15:29:00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15:28:29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15:28:34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daniel2</cp:lastModifiedBy>
  <cp:revision>29</cp:revision>
  <dcterms:created xsi:type="dcterms:W3CDTF">2019-10-14T19:42:36Z</dcterms:created>
  <dcterms:modified xsi:type="dcterms:W3CDTF">2022-05-17T15:29:23Z</dcterms:modified>
</cp:coreProperties>
</file>