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46404d02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7d9898c1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2d4570f4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5cf38979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77de3c3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7bd8f5f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513445d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2021-03-09 17:50:28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2021-03-09T17:50:36Z</dcterms:modified>
</cp:coreProperties>
</file>