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7" y="136525"/>
            <a:ext cx="8136249" cy="6040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924788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477" y="6356347"/>
            <a:ext cx="68114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BE93D-AA4B-4660-AFA2-2E9EE05E2CD8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6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103" y="136525"/>
            <a:ext cx="8126624" cy="5570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751534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3CFF0-DE98-4FDB-9580-F0D07D3FE050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6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1" r:id="rId8"/>
    <p:sldLayoutId id="2147483662" r:id="rId9"/>
    <p:sldLayoutId id="2147483663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2a77f151ee5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2a75a86f1ef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2a764560c95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2a7685d4d72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2a777f73eb3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2a75cd0a584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2a771aae4a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12a731c48af1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2a767de966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2a7508f569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2a777cc178e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2a770543e04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/>
          <a:lstStyle/>
          <a:p>
            <a:r>
              <a:rPr/>
              <a:t>IQR Objects
Daniel Kaschek, IntiQuan
2021-03-09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2021-03-09 17:50:18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2021-03-09 17:50:19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2021-03-09 17:50:20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2021-03-09 17:50:45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2021-03-09 17:50:46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2021-03-09 17:50:46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2021-03-09 17:50:47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773103" y="136525"/>
            <a:ext cx="8126624" cy="5570311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r>
              <a:rPr/>
              <a:t>IQSlidedeck_IQRobjects.R | Date: 2021-03-09 17:50:48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2021-03-09 17:50:17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2021-03-09 17:50:17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2021-03-09 17:50:21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2021-03-09 17:50:22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2021-03-09 17:50:28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26</cp:revision>
  <dcterms:created xsi:type="dcterms:W3CDTF">2019-10-14T19:42:36Z</dcterms:created>
  <dcterms:modified xsi:type="dcterms:W3CDTF">2021-03-09T17:51:00Z</dcterms:modified>
</cp:coreProperties>
</file>