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57366b6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67dbdfc6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16f1cef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572d75b2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b632f1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1c59b48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3c387ac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2a7b26d0b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52e32b9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20f2321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292644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12beb94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2021-03-09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2021-03-09 17:50:45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2021-03-09 17:50:47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2021-03-09 17:50:48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2021-03-09 17:50:28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27</cp:revision>
  <dcterms:created xsi:type="dcterms:W3CDTF">2019-10-14T19:42:36Z</dcterms:created>
  <dcterms:modified xsi:type="dcterms:W3CDTF">2021-03-09T17:51:11Z</dcterms:modified>
</cp:coreProperties>
</file>