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IdLst xmlns:a="http://schemas.openxmlformats.org/drawingml/2006/main" xmlns:r="http://schemas.openxmlformats.org/officeDocument/2006/relationships" xmlns:p="http://schemas.openxmlformats.org/presentationml/2006/main"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0000A00000000000000" pitchFamily="50" charset="0"/>
      <p:bold r:id="rId7"/>
    </p:embeddedFont>
    <p:embeddedFont>
      <p:font typeface="Mont Light" panose="00000500000000000000" pitchFamily="50" charset="0"/>
      <p:regular r:id="rId8"/>
    </p:embeddedFont>
    <p:embeddedFont>
      <p:font typeface="Mont Light" panose="00000500000000000000" pitchFamily="50" charset="0"/>
      <p:regular r:id="rId8"/>
    </p:embeddedFont>
    <p:embeddedFont>
      <p:font typeface="Open Sans" panose="020B0606030504020204" pitchFamily="3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8" Type="http://schemas.openxmlformats.org/officeDocument/2006/relationships/font" Target="fonts/font6.fntdata"/>
<Relationship Id="rId13" Type="http://schemas.openxmlformats.org/officeDocument/2006/relationships/tableStyles" Target="tableStyles.xml"/>
<Relationship Id="rId3" Type="http://schemas.openxmlformats.org/officeDocument/2006/relationships/font" Target="fonts/font1.fntdata"/>
<Relationship Id="rId7" Type="http://schemas.openxmlformats.org/officeDocument/2006/relationships/font" Target="fonts/font5.fntdata"/>
<Relationship Id="rId12" Type="http://schemas.openxmlformats.org/officeDocument/2006/relationships/theme" Target="theme/theme1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font" Target="fonts/font4.fntdata"/>
<Relationship Id="rId11" Type="http://schemas.openxmlformats.org/officeDocument/2006/relationships/viewProps" Target="viewProps.xml"/>
<Relationship Id="rId5" Type="http://schemas.openxmlformats.org/officeDocument/2006/relationships/font" Target="fonts/font3.fntdata"/>
<Relationship Id="rId10" Type="http://schemas.openxmlformats.org/officeDocument/2006/relationships/presProps" Target="presProps.xml"/>
<Relationship Id="rId4" Type="http://schemas.openxmlformats.org/officeDocument/2006/relationships/font" Target="fonts/font2.fntdata"/>
<Relationship Id="rId9" Type="http://schemas.openxmlformats.org/officeDocument/2006/relationships/font" Target="fonts/font7.fntdata"/>
<Relationship Id="rId14" Type="http://schemas.openxmlformats.org/officeDocument/2006/relationships/slide" Target="slides/slide1.xml"/>
<Relationship Id="rId15" Type="http://schemas.openxmlformats.org/officeDocument/2006/relationships/slide" Target="slides/slide2.xml"/>
<Relationship Id="rId16" Type="http://schemas.openxmlformats.org/officeDocument/2006/relationships/slide" Target="slides/slide3.xml"/>
<Relationship Id="rId17" Type="http://schemas.openxmlformats.org/officeDocument/2006/relationships/slide" Target="slides/slide4.xml"/>
<Relationship Id="rId18" Type="http://schemas.openxmlformats.org/officeDocument/2006/relationships/slide" Target="slides/slide5.xml"/>
<Relationship Id="rId19" Type="http://schemas.openxmlformats.org/officeDocument/2006/relationships/slide" Target="slides/slide6.xml"/>
<Relationship Id="rId20" Type="http://schemas.openxmlformats.org/officeDocument/2006/relationships/slide" Target="slides/slide7.xml"/>
<Relationship Id="rId21" Type="http://schemas.openxmlformats.org/officeDocument/2006/relationships/slide" Target="slides/slide8.xml"/>
<Relationship Id="rId22" Type="http://schemas.openxmlformats.org/officeDocument/2006/relationships/slide" Target="slides/slide9.xml"/>
<Relationship Id="rId23" Type="http://schemas.openxmlformats.org/officeDocument/2006/relationships/slide" Target="slides/slide10.xml"/>
<Relationship Id="rId24" Type="http://schemas.openxmlformats.org/officeDocument/2006/relationships/slide" Target="slides/slide11.xml"/>
<Relationship Id="rId25" Type="http://schemas.openxmlformats.org/officeDocument/2006/relationships/slide" Target="slides/slide12.xml"/>
<Relationship Id="rId26" Type="http://schemas.openxmlformats.org/officeDocument/2006/relationships/slide" Target="slides/slide13.xml"/>
<Relationship Id="rId27" Type="http://schemas.openxmlformats.org/officeDocument/2006/relationships/slide" Target="slides/slide14.xml"/>
<Relationship Id="rId28" Type="http://schemas.openxmlformats.org/officeDocument/2006/relationships/slide" Target="slides/slide15.xml"/>
<Relationship Id="rId29" Type="http://schemas.openxmlformats.org/officeDocument/2006/relationships/slide" Target="slides/slide16.xml"/>
<Relationship Id="rId30" Type="http://schemas.openxmlformats.org/officeDocument/2006/relationships/slide" Target="slides/slide17.xml"/>
<Relationship Id="rId31" Type="http://schemas.openxmlformats.org/officeDocument/2006/relationships/slide" Target="slides/slide18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78FE3-DB01-4D8B-94BE-F31B6ED9B2F4}" type="datetimeFigureOut">
              <a:rPr lang="en-CH" smtClean="0"/>
              <a:t>12/01/2021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58F61-52A3-4284-9341-9F7F1FB9AE7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88289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FBCEB5F2-5789-4716-B16C-695A60A958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15928"/>
          <a:stretch/>
        </p:blipFill>
        <p:spPr>
          <a:xfrm>
            <a:off x="0" y="2037"/>
            <a:ext cx="12192000" cy="68559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  <a:noFill/>
        </p:spPr>
        <p:txBody>
          <a:bodyPr anchor="b"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521" y="2420484"/>
            <a:ext cx="11636679" cy="644842"/>
          </a:xfrm>
        </p:spPr>
        <p:txBody>
          <a:bodyPr lIns="274320"/>
          <a:lstStyle>
            <a:lvl1pPr marL="0" indent="0" algn="l">
              <a:buNone/>
              <a:defRPr sz="2000" b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D35BA-A7CE-4DE4-BA4E-04DE13CAAB29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047AF7-CA6D-4D68-BEDE-E39BE46ACCE1}"/>
              </a:ext>
            </a:extLst>
          </p:cNvPr>
          <p:cNvSpPr/>
          <p:nvPr userDrawn="1"/>
        </p:nvSpPr>
        <p:spPr>
          <a:xfrm>
            <a:off x="0" y="0"/>
            <a:ext cx="12192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A51342-4643-434D-AEC3-43D20DCFDECF}"/>
              </a:ext>
            </a:extLst>
          </p:cNvPr>
          <p:cNvSpPr txBox="1"/>
          <p:nvPr userDrawn="1"/>
        </p:nvSpPr>
        <p:spPr>
          <a:xfrm>
            <a:off x="9926906" y="122738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83222-261B-441B-9B30-86BFAF809E5B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77F57-8D2D-42BA-B55A-90D445C5E320}" type="datetime1">
              <a:rPr lang="en-US" smtClean="0"/>
              <a:t>1/12/2021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DB71B-036A-4BEC-86F0-EDFEFDE2EF08}" type="datetime1">
              <a:rPr lang="en-US" smtClean="0"/>
              <a:t>1/12/2021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5B7B7-0FF3-4A2C-AC43-F7175C6B92C9}" type="datetime1">
              <a:rPr lang="en-US" smtClean="0"/>
              <a:t>1/12/2021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82BB3-4412-471D-9666-F484886DD79A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60FB-AFF6-4091-BC6E-B2ACC5584478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20F0C-73CD-4F55-8075-41C6738BAAA7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BEDA7-737D-42F6-A80F-11BC05D68277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48A43-9742-48CA-9491-6C2FDC78AC32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64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5" y="365760"/>
            <a:ext cx="8094904" cy="5811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6576" y="6356348"/>
            <a:ext cx="8094904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E3131-83D1-4D54-AB57-3EC86D5A5CC4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125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1247-5EB7-40A1-AFD7-5FD82AF1AAB3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596400" cy="68580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107" y="261257"/>
            <a:ext cx="8036372" cy="5445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5108" y="6356349"/>
            <a:ext cx="8036372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05107" y="5816374"/>
            <a:ext cx="8036372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B549F3-71D1-447C-A8EC-CE66D2BCD987}"/>
              </a:ext>
            </a:extLst>
          </p:cNvPr>
          <p:cNvSpPr txBox="1"/>
          <p:nvPr userDrawn="1"/>
        </p:nvSpPr>
        <p:spPr>
          <a:xfrm>
            <a:off x="1443990" y="6334780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6674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81174-1282-44A5-AC8B-21F286D386F9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FCF08-CE9A-4644-A888-AE2F1DE5AE92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63D6F-CADA-4CBB-9BC8-C824FEFDF3AA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291A6-8F2B-4188-87A0-8AB8D22BFD0F}" type="datetime1">
              <a:rPr lang="en-US" smtClean="0"/>
              <a:t>1/12/2021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8070" y="6356349"/>
            <a:ext cx="1432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55ACC-A649-4413-919F-39E0D17FFCDE}" type="datetime1">
              <a:rPr lang="en-US" smtClean="0"/>
              <a:t>1/12/2021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875" y="6356350"/>
            <a:ext cx="74948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50521" y="6356349"/>
            <a:ext cx="7390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0FC9EE-2EB0-49E6-A6F0-D9954F3CD3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/>
          <a:srcRect l="10942" t="14424" r="10940" b="34605"/>
          <a:stretch/>
        </p:blipFill>
        <p:spPr>
          <a:xfrm>
            <a:off x="10392278" y="6390879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0C0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a71903adfc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a73c6f0c95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12a72fcf679b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42678f5f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145ab493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42596375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71ad5bdf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12a7509a20d6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12a7c2827eb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2a76d583326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2a777d41e89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12a710cfde6f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0521" y="1191716"/>
            <a:ext cx="11636679" cy="1047631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0521" y="2420484"/>
            <a:ext cx="11636679" cy="644842"/>
          </a:xfrm>
        </p:spPr>
        <p:txBody>
          <a:bodyPr/>
          <a:lstStyle/>
          <a:p>
            <a:r>
              <a:rPr/>
              <a:t>IQR Objects
Daniel Kaschek, IntiQuan
2021-03-09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2021-03-09 17:50:18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2021-03-09 17:50:19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2021-03-09 17:50:20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2021-03-09 17:50:45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2021-03-09 17:50:46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2021-03-09 17:50:46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Open Sans"/>
                <a:cs typeface="Open Sans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IQSlidedeck_IQRobjects.R | Date: 2021-03-09 17:50:47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96400" cy="6858000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905107" y="261257"/>
            <a:ext cx="8036372" cy="5445579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107" y="5816374"/>
            <a:ext cx="8036372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05108" y="6356349"/>
            <a:ext cx="8036372" cy="365125"/>
          </a:xfrm>
        </p:spPr>
        <p:txBody>
          <a:bodyPr/>
          <a:lstStyle/>
          <a:p>
            <a:r>
              <a:rPr/>
              <a:t>IQSlidedeck_IQRobjects.R | Date: 2021-03-09 17:50:48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2021-03-09 17:50:17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2021-03-09 17:50:17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2021-03-09 17:50:21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2021-03-09 17:50:22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38875" y="6356350"/>
            <a:ext cx="7494889" cy="365125"/>
          </a:xfrm>
        </p:spPr>
        <p:txBody>
          <a:bodyPr/>
          <a:lstStyle/>
          <a:p>
            <a:r>
              <a:rPr/>
              <a:t>script_IQSlidedeck.R | Date: 2021-03-09 17:50:28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8" baseType="lpstr">
      <vt:lpstr>Calibri</vt:lpstr>
      <vt:lpstr>Open Sans</vt:lpstr>
      <vt:lpstr>Mont Light</vt:lpstr>
      <vt:lpstr>Wingdings</vt:lpstr>
      <vt:lpstr>Mont Heavy</vt:lpstr>
      <vt:lpstr>Mont Light</vt:lpstr>
      <vt:lpstr>Arial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29</cp:revision>
  <dcterms:created xsi:type="dcterms:W3CDTF">2019-10-14T19:42:36Z</dcterms:created>
  <dcterms:modified xsi:type="dcterms:W3CDTF">2021-03-09T17:51:23Z</dcterms:modified>
</cp:coreProperties>
</file>