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tableStyles" Target="tableStyle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theme" Target="theme/theme1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viewProps" Target="viewProps.xml"/>
<Relationship Id="rId5" Type="http://schemas.openxmlformats.org/officeDocument/2006/relationships/font" Target="fonts/font3.fntdata"/>
<Relationship Id="rId10" Type="http://schemas.openxmlformats.org/officeDocument/2006/relationships/presProps" Target="presProps.xml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slide" Target="slides/slide1.xml"/>
<Relationship Id="rId15" Type="http://schemas.openxmlformats.org/officeDocument/2006/relationships/slide" Target="slides/slide2.xml"/>
<Relationship Id="rId16" Type="http://schemas.openxmlformats.org/officeDocument/2006/relationships/slide" Target="slides/slide3.xml"/>
<Relationship Id="rId17" Type="http://schemas.openxmlformats.org/officeDocument/2006/relationships/slide" Target="slides/slide4.xml"/>
<Relationship Id="rId18" Type="http://schemas.openxmlformats.org/officeDocument/2006/relationships/slide" Target="slides/slide5.xml"/>
<Relationship Id="rId19" Type="http://schemas.openxmlformats.org/officeDocument/2006/relationships/slide" Target="slides/slide6.xml"/>
<Relationship Id="rId20" Type="http://schemas.openxmlformats.org/officeDocument/2006/relationships/slide" Target="slides/slide7.xml"/>
<Relationship Id="rId21" Type="http://schemas.openxmlformats.org/officeDocument/2006/relationships/slide" Target="slides/slide8.xml"/>
<Relationship Id="rId22" Type="http://schemas.openxmlformats.org/officeDocument/2006/relationships/slide" Target="slides/slide9.xml"/>
<Relationship Id="rId23" Type="http://schemas.openxmlformats.org/officeDocument/2006/relationships/slide" Target="slides/slide10.xml"/>
<Relationship Id="rId24" Type="http://schemas.openxmlformats.org/officeDocument/2006/relationships/slide" Target="slides/slide11.xml"/>
<Relationship Id="rId25" Type="http://schemas.openxmlformats.org/officeDocument/2006/relationships/slide" Target="slides/slide12.xml"/>
<Relationship Id="rId26" Type="http://schemas.openxmlformats.org/officeDocument/2006/relationships/slide" Target="slides/slide13.xml"/>
<Relationship Id="rId27" Type="http://schemas.openxmlformats.org/officeDocument/2006/relationships/slide" Target="slides/slide14.xml"/>
<Relationship Id="rId28" Type="http://schemas.openxmlformats.org/officeDocument/2006/relationships/slide" Target="slides/slide15.xml"/>
<Relationship Id="rId29" Type="http://schemas.openxmlformats.org/officeDocument/2006/relationships/slide" Target="slides/slide16.xml"/>
<Relationship Id="rId30" Type="http://schemas.openxmlformats.org/officeDocument/2006/relationships/slide" Target="slides/slide17.xml"/>
<Relationship Id="rId31" Type="http://schemas.openxmlformats.org/officeDocument/2006/relationships/slide" Target="slides/slide18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2273875"/>
            <a:ext cx="8727509" cy="644842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5892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5" y="234462"/>
            <a:ext cx="5360981" cy="59425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866735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15" y="6356349"/>
            <a:ext cx="5360981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1B7E0-79E3-40AA-ABEB-48B3E6B36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00" y="233999"/>
            <a:ext cx="5360400" cy="5498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81F92-669C-4873-9E73-40B11D4197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630179be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22d5bae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49d53cb9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7416a399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8791094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16b552a7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21af56f2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12a7495299f4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63c9b2d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57c7b08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27fc96f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7b18ab6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161" y="2273875"/>
            <a:ext cx="8727509" cy="644842"/>
          </a:xfrm>
        </p:spPr>
        <p:txBody>
          <a:bodyPr/>
          <a:lstStyle/>
          <a:p>
            <a:r>
              <a:rPr/>
              <a:t>IQR Objects
Daniel Kaschek, IntiQuan
2021-03-09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2021-03-09 17:50:18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2021-03-09 17:50:19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47923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2021-03-09 17:50:20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2021-03-09 17:50:45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2021-03-09 17:50:46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2021-03-09 17:50:46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2021-03-09 17:50:47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564000" y="233999"/>
            <a:ext cx="5360400" cy="549858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</p:spPr>
        <p:txBody>
          <a:bodyPr/>
          <a:lstStyle/>
          <a:p>
            <a:r>
              <a:rPr/>
              <a:t>IQSlidedeck_IQRobjects.R | Date: 2021-03-09 17:50:48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2021-03-09 17:50:17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2021-03-09 17:50:17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2021-03-09 17:50:21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2021-03-09 17:50:22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2021-03-09 17:50:28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Calibri</vt:lpstr>
      <vt:lpstr>Open Sans</vt:lpstr>
      <vt:lpstr>Mont Light</vt:lpstr>
      <vt:lpstr>Wingdings</vt:lpstr>
      <vt:lpstr>Mont Heavy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33</cp:revision>
  <dcterms:created xsi:type="dcterms:W3CDTF">2019-10-14T19:42:36Z</dcterms:created>
  <dcterms:modified xsi:type="dcterms:W3CDTF">2021-03-09T17:51:34Z</dcterms:modified>
</cp:coreProperties>
</file>