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05/16/2022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472181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34888" y="1205547"/>
            <a:ext cx="6189908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5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Wingdings</vt:lpstr>
      <vt:lpstr>Open Sans</vt:lpstr>
      <vt:lpstr>Mont Heavy</vt:lpstr>
      <vt:lpstr>Arial</vt:lpstr>
      <vt:lpstr>Mont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Lill</cp:lastModifiedBy>
  <cp:revision>36</cp:revision>
  <dcterms:created xsi:type="dcterms:W3CDTF">2019-10-14T19:42:36Z</dcterms:created>
  <dcterms:modified xsi:type="dcterms:W3CDTF">2022-05-16T13:45:58Z</dcterms:modified>
</cp:coreProperties>
</file>