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4"/>
            <a:ext cx="11636679" cy="644842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64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5" y="365760"/>
            <a:ext cx="8094904" cy="5811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48"/>
            <a:ext cx="8094904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E3131-83D1-4D54-AB57-3EC86D5A5CC4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107" y="261257"/>
            <a:ext cx="8036372" cy="5445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49F3-71D1-447C-A8EC-CE66D2BCD987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7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Calibri</vt:lpstr>
      <vt:lpstr>Open Sans</vt:lpstr>
      <vt:lpstr>Mont Light</vt:lpstr>
      <vt:lpstr>Wingdings</vt:lpstr>
      <vt:lpstr>Mont Heavy</vt:lpstr>
      <vt:lpstr>Mont Light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28</cp:revision>
  <dcterms:created xsi:type="dcterms:W3CDTF">2019-10-14T19:42:36Z</dcterms:created>
  <dcterms:modified xsi:type="dcterms:W3CDTF">2021-01-11T17:00:02Z</dcterms:modified>
</cp:coreProperties>
</file>