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0000A00000000000000" pitchFamily="50" charset="0"/>
      <p:bold r:id="rId7"/>
    </p:embeddedFont>
    <p:embeddedFont>
      <p:font typeface="Mont Light" panose="00000500000000000000" pitchFamily="50" charset="0"/>
      <p:regular r:id="rId8"/>
    </p:embeddedFont>
    <p:embeddedFont>
      <p:font typeface="Open Sans" panose="020B0606030504020204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D2A6-B5E6-46A1-BEAE-67E2B354F048}" type="datetimeFigureOut">
              <a:rPr lang="en-CH" smtClean="0"/>
              <a:t>11/01/2021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5CB61-BFF4-4594-A2CF-F8FEA013FE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58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9C3C95EC-E4C5-4846-8712-DB94E08C41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-451"/>
          <a:stretch/>
        </p:blipFill>
        <p:spPr>
          <a:xfrm>
            <a:off x="0" y="736536"/>
            <a:ext cx="9144000" cy="6149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782" y="1044195"/>
            <a:ext cx="8727509" cy="1129663"/>
          </a:xfrm>
          <a:noFill/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Mont ligh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61" y="2273875"/>
            <a:ext cx="8727509" cy="644842"/>
          </a:xfrm>
        </p:spPr>
        <p:txBody>
          <a:bodyPr lIns="274320"/>
          <a:lstStyle>
            <a:lvl1pPr marL="0" indent="0" algn="l">
              <a:buNone/>
              <a:defRPr sz="2000" b="0" i="0" baseline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0E8E99B-7987-4216-A653-2289E721DDD1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1C54E-BD9A-4A8C-84A9-A557400F7DE5}"/>
              </a:ext>
            </a:extLst>
          </p:cNvPr>
          <p:cNvSpPr/>
          <p:nvPr userDrawn="1"/>
        </p:nvSpPr>
        <p:spPr>
          <a:xfrm>
            <a:off x="0" y="0"/>
            <a:ext cx="9144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E4B7A-C528-4820-87D0-F6D847A75F95}"/>
              </a:ext>
            </a:extLst>
          </p:cNvPr>
          <p:cNvSpPr txBox="1"/>
          <p:nvPr userDrawn="1"/>
        </p:nvSpPr>
        <p:spPr>
          <a:xfrm>
            <a:off x="6645086" y="187475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9BFF260-1674-4B54-A3A6-8BD99D2AA53F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0B48069-9BF5-4AAA-976B-ABC4BE64C868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E4BCB95-AB5B-4A5C-9110-200EF78E4778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17E66974-7B4A-4094-B0D5-4B350890C16B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736CA40-B21E-4BC1-BF1D-883E6BE6094B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06D10DB8-659B-4958-A792-DE05210DF32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7CF5876-4B3B-4A39-B999-95B42A2340FE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8D61156-842F-4F67-B06A-C4646596C26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75892" cy="68579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15" y="234462"/>
            <a:ext cx="5360981" cy="59425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866735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815" y="6356349"/>
            <a:ext cx="5360981" cy="36512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1B7E0-79E3-40AA-ABEB-48B3E6B36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776" y="6235154"/>
            <a:ext cx="2280102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3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77600" cy="68579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000" y="233999"/>
            <a:ext cx="5360400" cy="54985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4000" y="6356350"/>
            <a:ext cx="5360796" cy="36512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4000" y="5816375"/>
            <a:ext cx="5360796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C81F92-669C-4873-9E73-40B11D4197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776" y="6235154"/>
            <a:ext cx="2280102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9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C5C82F9-F59C-4CE5-9289-1898459AF42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DA0CDD85-E753-4251-B347-F1BEE1D272E1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7B4F576-FC99-4961-BD4C-E8B281EB9C39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4726" y="1205548"/>
            <a:ext cx="5410070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55EAF3D-9CFA-4FC9-AA0C-DF7E220E11CA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403284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5950" y="1205548"/>
            <a:ext cx="3228845" cy="50216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403284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D606-FB15-40D5-BE50-B99102433FE5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4547" y="6356350"/>
            <a:ext cx="5302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7891" y="6356350"/>
            <a:ext cx="396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D43EC7-6B53-45F6-A444-96D10C153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l="10942" t="14424" r="10940" b="34605"/>
          <a:stretch/>
        </p:blipFill>
        <p:spPr>
          <a:xfrm>
            <a:off x="7385236" y="6338483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Calibri</vt:lpstr>
      <vt:lpstr>Open Sans</vt:lpstr>
      <vt:lpstr>Mont Light</vt:lpstr>
      <vt:lpstr>Wingdings</vt:lpstr>
      <vt:lpstr>Mont Heavy</vt:lpstr>
      <vt:lpstr>Arial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Kaschek</cp:lastModifiedBy>
  <cp:revision>33</cp:revision>
  <dcterms:created xsi:type="dcterms:W3CDTF">2019-10-14T19:42:36Z</dcterms:created>
  <dcterms:modified xsi:type="dcterms:W3CDTF">2021-01-11T17:20:44Z</dcterms:modified>
</cp:coreProperties>
</file>