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51a68c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6abe805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7451fd99bf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74518edf4ef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348c9e4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6b2a69c9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45582ef8e0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18:21:07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18:21:18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2021-01-11T18:21:27Z</dcterms:modified>
</cp:coreProperties>
</file>