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4523beda4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457d523230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4572a14b2d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74564148369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74560565f52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7452c21211e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7455dcb8994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745434f38b4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7456633b530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74576cf5425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74548d921f3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745746edb0b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/>
          <a:lstStyle/>
          <a:p>
            <a:r>
              <a:rPr/>
              <a:t>IQR Objects
Daniel Kaschek, IntiQuan
2021-01-11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18:21:08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18:21:09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18:21:10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2021-01-11 18:21:38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2021-01-11 18:21:38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2021-01-11 18:21:39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2021-01-11 18:21:39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73103" y="136525"/>
            <a:ext cx="8126624" cy="5570311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r>
              <a:rPr/>
              <a:t>IQSlidedeck_IQRobjects.R | Date: 2021-01-11 18:21:41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18:21:07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18:21:07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18:21:11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18:21:12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18:21:18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26</cp:revision>
  <dcterms:created xsi:type="dcterms:W3CDTF">2019-10-14T19:42:36Z</dcterms:created>
  <dcterms:modified xsi:type="dcterms:W3CDTF">2021-01-11T18:21:52Z</dcterms:modified>
</cp:coreProperties>
</file>