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2f4697e4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32e0a149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5ac8b68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34ff301a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513aee4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46f3458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27910e26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7454ebd1bc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5e5bf4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2d93090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1f2fa81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4b9987f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2021-01-11 18:21:41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18:21:18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27</cp:revision>
  <dcterms:created xsi:type="dcterms:W3CDTF">2019-10-14T19:42:36Z</dcterms:created>
  <dcterms:modified xsi:type="dcterms:W3CDTF">2021-01-11T18:22:03Z</dcterms:modified>
</cp:coreProperties>
</file>