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2b4128ff73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2b427af3d6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2b4443c151d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7c7e1d2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82b42af6e0b2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82b45d85ccaf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82b41d4190bb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My first slidedeck with IQSlides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Cars and the time they take to stop
Daniel Kaschek, IntiQuan
2019-11-20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2021-04-26 10:12:54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2021-04-26 10:12:55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2021-04-26 10:12:56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2021-04-26 10:12:53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2021-04-26 10:12:53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2021-04-26 10:12:57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2021-04-26 10:12:58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2021-04-26 10:13:04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26</cp:revision>
  <dcterms:created xsi:type="dcterms:W3CDTF">2019-10-14T19:42:36Z</dcterms:created>
  <dcterms:modified xsi:type="dcterms:W3CDTF">2021-04-26T10:13:12Z</dcterms:modified>
</cp:coreProperties>
</file>