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a3bef1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1c1d230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6b025e6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537592f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791133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374f0b0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6e9facf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82b4ca7501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293f69e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5552404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5a1fd84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4dfadfb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2021-04-26 10:13:22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2021-04-26 10:13:23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10:13:04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2021-04-26T10:13:34Z</dcterms:modified>
</cp:coreProperties>
</file>