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499ffde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592a9e8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76f860a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430c904c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640c124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4f0967b9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66d3445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82b44b5a6fc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641b74d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14b2c171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26573fb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4f593ba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2021-04-26 10:13:22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2021-04-26 10:13:23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10:12:58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2021-04-26 10:13:04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27</cp:revision>
  <dcterms:created xsi:type="dcterms:W3CDTF">2019-10-14T19:42:36Z</dcterms:created>
  <dcterms:modified xsi:type="dcterms:W3CDTF">2021-04-26T10:13:43Z</dcterms:modified>
</cp:coreProperties>
</file>