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12/01/2021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796b835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35a9b614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5488712e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37593ed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ddf1ae0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747e52c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33367064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82b47e437a2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6e529eb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1741e33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63bb54f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5f1563ba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/>
          <a:lstStyle/>
          <a:p>
            <a:r>
              <a:rPr/>
              <a:t>IQR Objects
Daniel Kaschek, IntiQuan
2021-04-26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2021-04-26 10:13:22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905107" y="261257"/>
            <a:ext cx="8036372" cy="544557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</p:spPr>
        <p:txBody>
          <a:bodyPr/>
          <a:lstStyle/>
          <a:p>
            <a:r>
              <a:rPr/>
              <a:t>IQSlidedeck_IQRobjects.R | Date: 2021-04-26 10:13:23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10:12:58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2021-04-26 10:13:04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Calibri</vt:lpstr>
      <vt:lpstr>Open Sans</vt:lpstr>
      <vt:lpstr>Mont Light</vt:lpstr>
      <vt:lpstr>Wingdings</vt:lpstr>
      <vt:lpstr>Mont Heavy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2021-04-26T10:13:53Z</dcterms:modified>
</cp:coreProperties>
</file>