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5892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5" y="234462"/>
            <a:ext cx="5360981" cy="59425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866735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5" y="6356349"/>
            <a:ext cx="5360981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1B7E0-79E3-40AA-ABEB-48B3E6B36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0" y="233999"/>
            <a:ext cx="5360400" cy="5498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1F92-669C-4873-9E73-40B11D419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3a5bac4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917d440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82b464491795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187ff18e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4e1400aa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3e00be43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3d927163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82b410a797e3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82b4508cb67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49acc0f1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72121c31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82b4a39c4f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161" y="2273875"/>
            <a:ext cx="8727509" cy="644842"/>
          </a:xfrm>
        </p:spPr>
        <p:txBody>
          <a:bodyPr/>
          <a:lstStyle/>
          <a:p>
            <a:r>
              <a:rPr/>
              <a:t>IQR Objects
Daniel Kaschek, IntiQuan
2021-04-26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2021-04-26 10:12:54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2021-04-26 10:12:55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47923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2021-04-26 10:12:56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2021-04-26 10:13:21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2021-04-26 10:13:22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564000" y="233999"/>
            <a:ext cx="5360400" cy="549858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</p:spPr>
        <p:txBody>
          <a:bodyPr/>
          <a:lstStyle/>
          <a:p>
            <a:r>
              <a:rPr/>
              <a:t>IQSlidedeck_IQRobjects.R | Date: 2021-04-26 10:13:23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2021-04-26 10:12:53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2021-04-26 10:12:57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2021-04-26 10:12:58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2021-04-26 10:13:04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Calibri</vt:lpstr>
      <vt:lpstr>Open Sans</vt:lpstr>
      <vt:lpstr>Mont Light</vt:lpstr>
      <vt:lpstr>Wingdings</vt:lpstr>
      <vt:lpstr>Mont Heavy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33</cp:revision>
  <dcterms:created xsi:type="dcterms:W3CDTF">2019-10-14T19:42:36Z</dcterms:created>
  <dcterms:modified xsi:type="dcterms:W3CDTF">2021-04-26T10:14:03Z</dcterms:modified>
</cp:coreProperties>
</file>