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67c821255dfa.pn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67c8421c73d5.pn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67c826165c1c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b404f5b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7c87c152a41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7c8237f3c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7c863c57ac4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6172199" y="1205547"/>
            <a:ext cx="5727527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2020-05-01 21:28:30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/>
  <cp:revision>25</cp:revision>
  <dcterms:created xsi:type="dcterms:W3CDTF">2019-10-14T19:42:36Z</dcterms:created>
  <dcterms:modified xsi:type="dcterms:W3CDTF">2020-05-01T21:28:38Z</dcterms:modified>
</cp:coreProperties>
</file>