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5edf418.png"/></Relationships>
</file>

<file path=ppt/slides/_rels/slide4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2d167013.png"/></Relationships>
</file>

<file path=ppt/slides/_rels/slide5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3058475e.png"/></Relationships>
</file>

<file path=ppt/slides/_rels/slide6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67c86d693566.png"/></Relationships>
</file>

<file path=ppt/slides/_rels/slide7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67c85d903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2020-05-01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2020-05-01 21:29:13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2020-05-01 21:29:16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 rot="-0"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2020-05-01 21:29:18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/>
  <cp:revision>25</cp:revision>
  <dcterms:created xsi:type="dcterms:W3CDTF">2019-10-14T19:42:36Z</dcterms:created>
  <dcterms:modified xsi:type="dcterms:W3CDTF">2020-05-01T21:29:21Z</dcterms:modified>
</cp:coreProperties>
</file>