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>
        <p:scale>
          <a:sx n="66" d="100"/>
          <a:sy n="66" d="100"/>
        </p:scale>
        <p:origin x="150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67c830d5543b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67c83d8b42e9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67c8472e4185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67c843a77120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67c8160263e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208246" y="2894388"/>
            <a:ext cx="8727509" cy="644842"/>
          </a:xfrm>
        </p:spPr>
        <p:txBody>
          <a:bodyPr/>
          <a:lstStyle/>
          <a:p>
            <a:r>
              <a:rPr/>
              <a:t>IQR Objects
Daniel Kaschek, IntiQuan
2020-05-01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187891" y="1205547"/>
            <a:ext cx="275850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2020-05-01 21:29:13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187891" y="1205547"/>
            <a:ext cx="275850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2020-05-01 21:29:13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187891" y="1205547"/>
            <a:ext cx="275850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2020-05-01 21:29:13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187891" y="1205547"/>
            <a:ext cx="275850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2020-05-01 21:29:16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 rot="-0">
            <a:off x="187891" y="5816375"/>
            <a:ext cx="873690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2020-05-01 21:29:18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/>
  <cp:revision>25</cp:revision>
  <dcterms:created xsi:type="dcterms:W3CDTF">2019-10-14T19:42:36Z</dcterms:created>
  <dcterms:modified xsi:type="dcterms:W3CDTF">2020-05-01T21:29:24Z</dcterms:modified>
</cp:coreProperties>
</file>