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62a8acc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569509e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2c95600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2bf74102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68e0b1a5.png"/>
<Relationship Id="rId3" Type="http://schemas.openxmlformats.org/officeDocument/2006/relationships/image" Target="../media/file35205ecbaf33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3a70b22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280a0b3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35205fdc319a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52065ff898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52015c6fa9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5207cdfeb69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Cars and the time they take to stop (non-QCed)
Daniel Kaschek, IntiQuan
2024-10-25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09:13:52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2024-10-25T09:14:08Z</dcterms:modified>
</cp:coreProperties>
</file>