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3b84983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561dd21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6c60f0c6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2b9873d2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6a112029.png"/>
<Relationship Id="rId3" Type="http://schemas.openxmlformats.org/officeDocument/2006/relationships/image" Target="../media/file35203d2b591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9bcab4c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a39ff28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246dff00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25a968ec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4abaaafb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39d2fef1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43060548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35206d5a90aa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35c145bf.png"/>
<Relationship Id="rId3" Type="http://schemas.openxmlformats.org/officeDocument/2006/relationships/image" Target="../media/file35204a2de18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352025c3f0c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2c78c1a1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75dd7969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5203932255c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2024-10-25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2024-10-25 09:14:29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2024-10-25 09:14:31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2024-10-25 09:14:32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2024-10-25 09:14:34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2024-10-25T09:14:46Z</dcterms:modified>
</cp:coreProperties>
</file>