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11bb931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5c9793ee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6c601e5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63051c1c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1e1cead4.png"/>
<Relationship Id="rId3" Type="http://schemas.openxmlformats.org/officeDocument/2006/relationships/image" Target="../media/file35201d628cf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504f307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670fb89a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7b3bb96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6c5c36d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6a2118ce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1472853d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7944f401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352071a10245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480dc5cb.png"/>
<Relationship Id="rId3" Type="http://schemas.openxmlformats.org/officeDocument/2006/relationships/image" Target="../media/file3520135b2fb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204bb39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5f0b069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473b530d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514556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2024-10-25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2024-10-25 09:14:29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2024-10-25 09:14:31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2024-10-25 09:14:32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2024-10-25 09:14:34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2024-10-25T09:14:57Z</dcterms:modified>
</cp:coreProperties>
</file>