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6327"/>
  </p:normalViewPr>
  <p:slideViewPr>
    <p:cSldViewPr snapToGrid="0">
      <p:cViewPr varScale="1">
        <p:scale>
          <a:sx n="59" d="100"/>
          <a:sy n="59" d="100"/>
        </p:scale>
        <p:origin x="78" y="14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57" d="100"/>
          <a:sy n="157" d="100"/>
        </p:scale>
        <p:origin x="5976" y="184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1.xml"/>
<Relationship Id="rId8" Type="http://schemas.openxmlformats.org/officeDocument/2006/relationships/slide" Target="slides/slide2.xml"/>
<Relationship Id="rId9" Type="http://schemas.openxmlformats.org/officeDocument/2006/relationships/slide" Target="slides/slide3.xml"/>
<Relationship Id="rId10" Type="http://schemas.openxmlformats.org/officeDocument/2006/relationships/slide" Target="slides/slide4.xml"/>
<Relationship Id="rId11" Type="http://schemas.openxmlformats.org/officeDocument/2006/relationships/slide" Target="slides/slide5.xml"/>
<Relationship Id="rId12" Type="http://schemas.openxmlformats.org/officeDocument/2006/relationships/slide" Target="slides/slide6.xml"/>
<Relationship Id="rId13" Type="http://schemas.openxmlformats.org/officeDocument/2006/relationships/slide" Target="slides/slide7.xml"/>
<Relationship Id="rId14" Type="http://schemas.openxmlformats.org/officeDocument/2006/relationships/slide" Target="slides/slide8.xml"/>
<Relationship Id="rId15" Type="http://schemas.openxmlformats.org/officeDocument/2006/relationships/slide" Target="slides/slide9.xml"/>
<Relationship Id="rId16" Type="http://schemas.openxmlformats.org/officeDocument/2006/relationships/slide" Target="slides/slide10.xml"/>
<Relationship Id="rId17" Type="http://schemas.openxmlformats.org/officeDocument/2006/relationships/slide" Target="slides/slide11.xml"/>
<Relationship Id="rId18" Type="http://schemas.openxmlformats.org/officeDocument/2006/relationships/slide" Target="slides/slide12.xml"/>
<Relationship Id="rId19" Type="http://schemas.openxmlformats.org/officeDocument/2006/relationships/slide" Target="slides/slide13.xml"/>
<Relationship Id="rId20" Type="http://schemas.openxmlformats.org/officeDocument/2006/relationships/slide" Target="slides/slide14.xml"/>
<Relationship Id="rId21" Type="http://schemas.openxmlformats.org/officeDocument/2006/relationships/slide" Target="slides/slide15.xml"/>
<Relationship Id="rId22" Type="http://schemas.openxmlformats.org/officeDocument/2006/relationships/slide" Target="slides/slide16.xml"/>
<Relationship Id="rId23" Type="http://schemas.openxmlformats.org/officeDocument/2006/relationships/slide" Target="slides/slide17.xml"/>
<Relationship Id="rId24" Type="http://schemas.openxmlformats.org/officeDocument/2006/relationships/slide" Target="slides/slide18.xml"/>
<Relationship Id="rId25" Type="http://schemas.openxmlformats.org/officeDocument/2006/relationships/slide" Target="slides/slide19.xml"/>
<Relationship Id="rId26" Type="http://schemas.openxmlformats.org/officeDocument/2006/relationships/slide" Target="slides/slide20.xml"/>
<Relationship Id="rId27" Type="http://schemas.openxmlformats.org/officeDocument/2006/relationships/slide" Target="slides/slide21.xml"/>
<Relationship Id="rId28" Type="http://schemas.openxmlformats.org/officeDocument/2006/relationships/slide" Target="slides/slide22.xml"/>
<Relationship Id="rId29" Type="http://schemas.openxmlformats.org/officeDocument/2006/relationships/slide" Target="slides/slide23.xml"/>
<Relationship Id="rId30" Type="http://schemas.openxmlformats.org/officeDocument/2006/relationships/slide" Target="slides/slide24.xml"/>
<Relationship Id="rId31" Type="http://schemas.openxmlformats.org/officeDocument/2006/relationships/slide" Target="slides/slide25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A6572-123C-204E-8BB0-13A3740E061E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C03B3-E1E2-FF48-A062-C0790FA3C9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emf"/><Relationship Id="rId7" Type="http://schemas.openxmlformats.org/officeDocument/2006/relationships/image" Target="../media/image11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15348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3766F2-38C9-9EAA-ED7E-3DDA1271492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571105" y="6465236"/>
            <a:ext cx="2739638" cy="256239"/>
          </a:xfrm>
          <a:prstGeom prst="rect">
            <a:avLst/>
          </a:prstGeom>
        </p:spPr>
        <p:txBody>
          <a:bodyPr/>
          <a:lstStyle/>
          <a:p>
            <a:endParaRPr lang="en-US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E66622E-FFD0-5FE1-4DF2-A60C8815A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9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B02085F0-C7D9-45AB-5596-4A63E1F4EA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A150B146-5F54-7543-E2C8-CEF46702FF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6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B7DE585-22B0-033E-E40C-8036CFF6ED2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3EEE07DF-F394-E443-387E-067F26FABDF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061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230D801-5FB2-6938-390C-24494D26B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2738F499-5A5C-D67A-61AE-AA1FA912292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97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7999"/>
            <a:ext cx="5181600" cy="493844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96372338-A297-F3E8-0C9B-A5D3348AB9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F4D4FDB-F202-887E-FF34-7F0166ECC9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273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09193-B7D8-C10D-E3CF-E1A9370E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7DE7A-58A0-F665-D93F-9268761B3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2DA02-3386-FBFF-CB18-B43FF9CEB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391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7854D-7B83-F205-CFB3-52883CD5E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985AF51-780B-BAC4-9CC9-1D41F36207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5167EA1-5B9E-6F7F-AAC5-B1C0E2DE90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28D3778-EB2F-D334-DC7A-2F4DAE0EB6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2F03D65C-7D1F-0C51-0177-05C87EAE12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E9BF2DC9-D746-8178-CD05-CED3D8E987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0772-3454-A349-4D8E-655E561A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10871459" cy="950400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CEFA4D-3CF0-291A-FB42-4451953AB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00" y="1458000"/>
            <a:ext cx="5157787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76AF551-C8A9-88AF-81DE-86BDA1C5F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14000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C14AD4-2AAB-4A0C-62BB-E632A634F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58000"/>
            <a:ext cx="5183188" cy="823912"/>
          </a:xfrm>
        </p:spPr>
        <p:txBody>
          <a:bodyPr anchor="t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1F609D-146F-3362-7A22-6DF8784EC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343B9E-593B-4C4C-77DC-FE8A987B7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721B1A-0867-28D9-A96F-541C3E39C0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2E7F6D0F-7A1D-AEE1-3B4C-9294D6432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7030DEB-8487-C6DC-3EB0-2BC278DB2B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703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DE73-8FAD-2103-76D9-33AD9EE5B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F7575-6C2B-7FD9-F373-C14D5A3F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3" name="Grafik 2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4A95C425-444B-4F47-9059-0DC67F36E3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1967" y="617420"/>
            <a:ext cx="1498600" cy="1511300"/>
          </a:xfrm>
          <a:prstGeom prst="rect">
            <a:avLst/>
          </a:prstGeom>
        </p:spPr>
      </p:pic>
      <p:pic>
        <p:nvPicPr>
          <p:cNvPr id="9" name="Grafik 8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10833D06-1CDE-CA48-7B42-9E7AE91AF8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04327" y="4037584"/>
            <a:ext cx="1498600" cy="1511300"/>
          </a:xfrm>
          <a:prstGeom prst="rect">
            <a:avLst/>
          </a:prstGeom>
        </p:spPr>
      </p:pic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68A5A457-E462-22D6-2E40-5FF83F9B9A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410DFAF-9105-0D58-43C5-DB9797F6CF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031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346C11D3-5047-C279-ADA8-2787EE6455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966B92A1-F7F2-A67F-ACC9-847B57730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31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D46C9-53FB-D6B1-26AC-72EEDD21A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FB9A3B-91FC-6855-C7B8-342BF98E10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3811" y="987425"/>
            <a:ext cx="6841577" cy="526611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3F89A2-3DEF-A4AC-BCE7-E760065EBE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3999" y="1458001"/>
            <a:ext cx="3932237" cy="47955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7FFC1-8A4E-FB8C-6639-711A54B0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82CF50E-4689-45BC-4AAE-DC993E1BDE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D4865D36-96CB-2E8B-A986-CE4FC4778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7E8FCC7A-0556-1DE9-4B78-D31C36F0CD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409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51BECA-92D4-7DE2-BCEA-F5EBDD58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00" y="180000"/>
            <a:ext cx="3932237" cy="9504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B29C55-8DA3-11A3-EDC8-3F3DDB8AB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88873" y="987425"/>
            <a:ext cx="6866515" cy="519998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8B04B3-D28E-983C-34D1-A2AFC1977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9339" y="1458000"/>
            <a:ext cx="3932237" cy="47294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3A37B6-1ECD-610F-176C-FF292162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462199D-1AEB-F098-9E97-F703F707A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FA78C465-876C-2E0F-A1C8-1100AAD77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6" name="Picture 5" descr="A black and white logo&#10;&#10;Description automatically generated">
            <a:extLst>
              <a:ext uri="{FF2B5EF4-FFF2-40B4-BE49-F238E27FC236}">
                <a16:creationId xmlns:a16="http://schemas.microsoft.com/office/drawing/2014/main" id="{0AB31B9C-7053-43D4-F013-40B952EEA9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68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62257" y="4569306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262258" y="5270269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F9602DB7-C580-0E34-EE12-7EEC63571D73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476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DA23-E328-2E0C-B123-483CD6146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28ECF8-89F1-664F-6161-29CF45E33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62D244-841C-4966-00BA-BC9D8C6B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6F869E-7CCC-4186-793D-2B41FD4ED9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DB452D88-DAA8-CFFE-FE36-68A725774E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6D7D0DC3-3E07-F87B-EDD3-D4D0242E12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247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473AF0-55F9-E34D-A46C-4804EDA4CC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66246A4-268B-9B08-5EDC-21539677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94639C-22C5-AA8C-4C07-F0E8913B5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34136BFB-A23C-F415-FA87-AA6AB194AE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9DB293DA-B92E-0A0B-D2CE-DE187E1BF9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497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46C65C-115B-B13C-DE5A-B5BDF96B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091D685-3C03-11AD-9874-9A9E170A055D}"/>
              </a:ext>
            </a:extLst>
          </p:cNvPr>
          <p:cNvSpPr/>
          <p:nvPr userDrawn="1"/>
        </p:nvSpPr>
        <p:spPr>
          <a:xfrm>
            <a:off x="0" y="1155469"/>
            <a:ext cx="1729047" cy="14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noProof="0" dirty="0">
              <a:noFill/>
              <a:latin typeface="Open Sans" panose="020B0606030504020204" pitchFamily="34" charset="0"/>
            </a:endParaRPr>
          </a:p>
        </p:txBody>
      </p:sp>
      <p:sp>
        <p:nvSpPr>
          <p:cNvPr id="5" name="Textplatzhalter 11">
            <a:extLst>
              <a:ext uri="{FF2B5EF4-FFF2-40B4-BE49-F238E27FC236}">
                <a16:creationId xmlns:a16="http://schemas.microsoft.com/office/drawing/2014/main" id="{EDFABD58-5D37-98DD-A775-111A5576DE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Bildplatzhalter 5">
            <a:extLst>
              <a:ext uri="{FF2B5EF4-FFF2-40B4-BE49-F238E27FC236}">
                <a16:creationId xmlns:a16="http://schemas.microsoft.com/office/drawing/2014/main" id="{3D0C06DA-AF0A-588E-3B5B-3943D882D4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061767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A5DBF38F-275F-7794-1451-EAD50C746A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8144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3056548"/>
            <a:ext cx="10938164" cy="2701874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2473744"/>
            <a:ext cx="1672741" cy="457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88FEC436-B663-6A8B-5913-DF9CE4B85B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9726" y="1797479"/>
            <a:ext cx="446953" cy="507352"/>
          </a:xfrm>
          <a:prstGeom prst="rect">
            <a:avLst/>
          </a:prstGeom>
        </p:spPr>
      </p:pic>
      <p:sp>
        <p:nvSpPr>
          <p:cNvPr id="4" name="Textplatzhalter 11">
            <a:extLst>
              <a:ext uri="{FF2B5EF4-FFF2-40B4-BE49-F238E27FC236}">
                <a16:creationId xmlns:a16="http://schemas.microsoft.com/office/drawing/2014/main" id="{AFFB773F-AE31-4718-1264-EDA929170E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E10F744C-3B27-BA2D-5620-FACC35C4C3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29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0000" y="2088000"/>
            <a:ext cx="9319058" cy="14220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7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 not QC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8CA3E-9520-B606-9D2E-380D40915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78" y="2088383"/>
            <a:ext cx="9319058" cy="142158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4500" b="1">
                <a:solidFill>
                  <a:srgbClr val="4068A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AD9138-4297-F78D-B659-5FCFFA666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4068A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838E03A1-4CE2-F077-BF22-D8089E9900C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96000" y="4664417"/>
            <a:ext cx="209550" cy="23495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5FC57C5-8159-A4F8-CF32-78D996E925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096001" y="5627687"/>
            <a:ext cx="209549" cy="215899"/>
          </a:xfrm>
          <a:prstGeom prst="rect">
            <a:avLst/>
          </a:prstGeom>
        </p:spPr>
      </p:pic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438C2300-2FF0-5543-58E8-40294CD13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41377" y="4595823"/>
            <a:ext cx="4747057" cy="55806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5" name="Author Placeholder 6">
            <a:extLst>
              <a:ext uri="{FF2B5EF4-FFF2-40B4-BE49-F238E27FC236}">
                <a16:creationId xmlns:a16="http://schemas.microsoft.com/office/drawing/2014/main" id="{71D8416B-FACC-5107-6149-40E76F62A7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1375" y="5270269"/>
            <a:ext cx="4747057" cy="129567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4068AF"/>
                </a:solidFill>
              </a:defRPr>
            </a:lvl1pPr>
            <a:lvl2pPr marL="457200" indent="0">
              <a:buNone/>
              <a:defRPr sz="1400">
                <a:solidFill>
                  <a:srgbClr val="4068AF"/>
                </a:solidFill>
              </a:defRPr>
            </a:lvl2pPr>
            <a:lvl3pPr marL="914400" indent="0">
              <a:buNone/>
              <a:defRPr sz="1400">
                <a:solidFill>
                  <a:srgbClr val="4068AF"/>
                </a:solidFill>
              </a:defRPr>
            </a:lvl3pPr>
            <a:lvl4pPr marL="1371600" indent="0">
              <a:buNone/>
              <a:defRPr sz="1400">
                <a:solidFill>
                  <a:srgbClr val="4068AF"/>
                </a:solidFill>
              </a:defRPr>
            </a:lvl4pPr>
            <a:lvl5pPr marL="1828800" indent="0">
              <a:buNone/>
              <a:defRPr sz="1400">
                <a:solidFill>
                  <a:srgbClr val="4068AF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6" name="Grafik 15" descr="Ein Bild, das Screenshot, Grafiken, Farbigkeit, Design enthält.&#10;&#10;Automatisch generierte Beschreibung">
            <a:extLst>
              <a:ext uri="{FF2B5EF4-FFF2-40B4-BE49-F238E27FC236}">
                <a16:creationId xmlns:a16="http://schemas.microsoft.com/office/drawing/2014/main" id="{B7F7511E-86CB-90FE-48B5-F51F12DD0C3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50578" y="1062000"/>
            <a:ext cx="1498600" cy="15113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BE0B3D-5880-6829-4F59-43B18E8A807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230662" y="4593242"/>
            <a:ext cx="209550" cy="2349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20E21D2-E866-2ADB-3A16-EDB07AD95047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51690" y="5270269"/>
            <a:ext cx="209550" cy="215900"/>
          </a:xfrm>
          <a:prstGeom prst="rect">
            <a:avLst/>
          </a:prstGeom>
        </p:spPr>
      </p:pic>
      <p:pic>
        <p:nvPicPr>
          <p:cNvPr id="6" name="Grafik 5" descr="Ein Bild, das Herz, Grafiken, Logo, Schrift enthält.&#10;&#10;Automatisch generierte Beschreibung">
            <a:extLst>
              <a:ext uri="{FF2B5EF4-FFF2-40B4-BE49-F238E27FC236}">
                <a16:creationId xmlns:a16="http://schemas.microsoft.com/office/drawing/2014/main" id="{64088749-15BD-54BF-D25E-C65E515C58A0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271242" y="-12949"/>
            <a:ext cx="2603384" cy="13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3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1826B0-450F-2224-26E3-2DD4C564CE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31C44D82-BD68-3951-46E9-AA2572874C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27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6151350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615135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2472378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4032255"/>
            <a:ext cx="1672741" cy="4571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FB1027D-1230-7A64-A615-B3E6CDC53A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1DB6F6FA-ED6A-BC60-4979-B4DEA8B1CF8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0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4034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-6484" y="1201772"/>
            <a:ext cx="1672741" cy="45719"/>
          </a:xfrm>
          <a:prstGeom prst="rect">
            <a:avLst/>
          </a:prstGeom>
        </p:spPr>
      </p:pic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C711D60-A38E-85C7-B999-C500F0BA9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D195E2C-99CE-BCBB-7BCF-634489B94C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56667634-1EFC-8ED1-851C-D57F30D04F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6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2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D6DB-B941-ACFD-D9C9-C83ADC792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692" y="180000"/>
            <a:ext cx="7688107" cy="56699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1986856"/>
            <a:ext cx="1672741" cy="4571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F882F69E-A04A-5C3A-969F-1B47F085E2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 flipV="1">
            <a:off x="2678235" y="3546733"/>
            <a:ext cx="1672741" cy="45719"/>
          </a:xfrm>
          <a:prstGeom prst="rect">
            <a:avLst/>
          </a:prstGeom>
        </p:spPr>
      </p:pic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1241DC3-CEF3-7A58-E3F7-82A047E020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C2E972B-9892-D1ED-553E-FAEF46BBDE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F8BE4666-BAFC-8022-5101-BA9C6C898B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7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D3C0-30E8-CD63-4DFB-37E38B1A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649" y="267037"/>
            <a:ext cx="10938164" cy="30827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4742F-E547-A449-D47D-5F5B7C380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40EA8-0039-AB40-AF6A-0D34585574E5}" type="slidenum">
              <a:rPr lang="en-US" noProof="0" smtClean="0"/>
              <a:t>‹#›</a:t>
            </a:fld>
            <a:endParaRPr lang="en-US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C54A208-1C6A-E830-5559-D54E919211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V="1">
            <a:off x="5137360" y="3417881"/>
            <a:ext cx="1672741" cy="4571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F408C8B-E4CD-D353-6ED1-07C9068E7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649" y="3531723"/>
            <a:ext cx="10938164" cy="231881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45199D-92EB-2151-2D5E-40E32520C3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800"/>
            </a:lvl1pPr>
            <a:lvl2pPr marL="457200" indent="0">
              <a:buFontTx/>
              <a:buNone/>
              <a:defRPr sz="800"/>
            </a:lvl2pPr>
            <a:lvl3pPr marL="914400" indent="0">
              <a:buFontTx/>
              <a:buNone/>
              <a:defRPr sz="800"/>
            </a:lvl3pPr>
            <a:lvl4pPr marL="1371600" indent="0">
              <a:buFontTx/>
              <a:buNone/>
              <a:defRPr sz="800"/>
            </a:lvl4pPr>
            <a:lvl5pPr marL="1828800" indent="0">
              <a:buFontTx/>
              <a:buNone/>
              <a:defRPr sz="8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E57CA0F2-8094-9AED-F226-0B4D10DCB0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37322" y="6465236"/>
            <a:ext cx="1033945" cy="3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C9046-FFF3-3572-FAE2-0DDF3146F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36" y="1458000"/>
            <a:ext cx="10938164" cy="4873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Mastertextformat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5E4D42-A6E5-A373-7628-3E93C34D6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71105" y="6458155"/>
            <a:ext cx="556952" cy="256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FDD40EA8-0039-AB40-AF6A-0D34585574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elplatzhalter 8">
            <a:extLst>
              <a:ext uri="{FF2B5EF4-FFF2-40B4-BE49-F238E27FC236}">
                <a16:creationId xmlns:a16="http://schemas.microsoft.com/office/drawing/2014/main" id="{87C1E7FB-7126-7E65-E733-523FE2F2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Mastertitelformat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897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72" r:id="rId3"/>
    <p:sldLayoutId id="2147483675" r:id="rId4"/>
    <p:sldLayoutId id="2147483676" r:id="rId5"/>
    <p:sldLayoutId id="2147483662" r:id="rId6"/>
    <p:sldLayoutId id="2147483677" r:id="rId7"/>
    <p:sldLayoutId id="2147483678" r:id="rId8"/>
    <p:sldLayoutId id="2147483679" r:id="rId9"/>
    <p:sldLayoutId id="2147483664" r:id="rId10"/>
    <p:sldLayoutId id="2147483683" r:id="rId11"/>
    <p:sldLayoutId id="2147483682" r:id="rId12"/>
    <p:sldLayoutId id="2147483681" r:id="rId13"/>
    <p:sldLayoutId id="2147483680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3" r:id="rId22"/>
    <p:sldLayoutId id="2147483684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rgbClr val="4068AF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tx1">
            <a:lumMod val="50000"/>
            <a:lumOff val="50000"/>
          </a:schemeClr>
        </a:buClr>
        <a:buSzPct val="100000"/>
        <a:buFontTx/>
        <a:buBlip>
          <a:blip r:embed="rId26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42950" indent="-28575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Tx/>
        <a:buBlip>
          <a:blip r:embed="rId27"/>
        </a:buBlip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Symbol" pitchFamily="2" charset="2"/>
        <a:buChar char="-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219956fc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4c93e241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352056b7a745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781f02e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44cb0a4c.png"/>
<Relationship Id="rId3" Type="http://schemas.openxmlformats.org/officeDocument/2006/relationships/image" Target="../media/file3520c740cc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2dc9b661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file35202589d0de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70bc7bd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2f28f53b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6a67cf24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22681d1f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35201bb95452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352019c6ea39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4.xml"/>
<Relationship Id="rId2" Type="http://schemas.openxmlformats.org/officeDocument/2006/relationships/image" Target="../media/file35207fba7967.png"/>
<Relationship Id="rId3" Type="http://schemas.openxmlformats.org/officeDocument/2006/relationships/image" Target="../media/file352023662ec2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Relationship Id="rId2" Type="http://schemas.openxmlformats.org/officeDocument/2006/relationships/image" Target="../media/file35207ea8e7a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42fca9b6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6b7d1f2a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35205f1dac82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69378" y="2088000"/>
            <a:ext cx="9319058" cy="1426302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069377" y="3602038"/>
            <a:ext cx="9319057" cy="736206"/>
          </a:xfrm>
        </p:spPr>
        <p:txBody>
          <a:bodyPr/>
          <a:lstStyle/>
          <a:p>
            <a:r>
              <a:rPr/>
              <a:t>IQR Objects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Date Placeholder 3"/>
          <p:cNvSpPr>
            <a:spLocks noGrp="1"/>
          </p:cNvSpPr>
          <p:nvPr>
            <p:ph type="body" sz="quarter" idx="10"/>
          </p:nvPr>
        </p:nvSpPr>
        <p:spPr>
          <a:xfrm>
            <a:off x="6641378" y="4595823"/>
            <a:ext cx="4747056" cy="498970"/>
          </a:xfrm>
        </p:spPr>
        <p:txBody>
          <a:bodyPr/>
          <a:lstStyle/>
          <a:p>
            <a:r>
              <a:rPr/>
              <a:t>2024-10-25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Author Placeholder 6"/>
          <p:cNvSpPr>
            <a:spLocks noGrp="1"/>
          </p:cNvSpPr>
          <p:nvPr>
            <p:ph type="body" sz="quarter" idx="11"/>
          </p:nvPr>
        </p:nvSpPr>
        <p:spPr>
          <a:xfrm>
            <a:off x="6641377" y="5270269"/>
            <a:ext cx="4747055" cy="1295671"/>
          </a:xfrm>
        </p:spPr>
        <p:txBody>
          <a:bodyPr/>
          <a:lstStyle/>
          <a:p>
            <a:r>
              <a:rPr/>
              <a:t>Daniel Kaschek, IntiQuan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58000"/>
            <a:ext cx="5181600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3551097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73236" y="1458000"/>
            <a:ext cx="7280564" cy="4730548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The data vie the speed of cars and distances taken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8000"/>
            <a:ext cx="3551097" cy="4730548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4073236" y="1458000"/>
            <a:ext cx="7280564" cy="473054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09:14:00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09:14:28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  <a:ea typeface="Open Sans"/>
                <a:sym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09:14:29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3007295" cy="5669938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665692" y="180000"/>
            <a:ext cx="7688107" cy="5669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3" cy="469900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09:14:31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403467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15636" y="5922963"/>
            <a:ext cx="10938164" cy="469900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body" sz="quarter" idx="14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09:14:32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4140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14001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body" sz="quarter" idx="15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IQSlidedeck_IQRobjects.R | Date: 2024-10-25 09:14:34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636" y="1458000"/>
            <a:ext cx="10938164" cy="4873350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000" y="180000"/>
            <a:ext cx="10906298" cy="950032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000" y="1457999"/>
            <a:ext cx="5181600" cy="4938441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200" y="1458000"/>
            <a:ext cx="5181600" cy="4391938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6159346" y="5926541"/>
            <a:ext cx="5181599" cy="469900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09:13:48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6" y="180000"/>
            <a:ext cx="10938164" cy="950032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15636" y="1458000"/>
            <a:ext cx="10938164" cy="4873350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body" sz="quarter" idx="13"/>
          </p:nvPr>
        </p:nvSpPr>
        <p:spPr>
          <a:xfrm>
            <a:off x="2227894" y="6461290"/>
            <a:ext cx="9125905" cy="256239"/>
          </a:xfrm>
        </p:spPr>
        <p:txBody>
          <a:bodyPr/>
          <a:lstStyle/>
          <a:p>
            <a:r>
              <a:rPr/>
              <a:t>script_IQSlidedeck.R | Date: 2024-10-25 09:13:59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159" y="1683514"/>
            <a:ext cx="7830014" cy="2799276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tiQuan">
      <a:dk1>
        <a:srgbClr val="000000"/>
      </a:dk1>
      <a:lt1>
        <a:srgbClr val="FFFFFF"/>
      </a:lt1>
      <a:dk2>
        <a:srgbClr val="4068AF"/>
      </a:dk2>
      <a:lt2>
        <a:srgbClr val="B3BE32"/>
      </a:lt2>
      <a:accent1>
        <a:srgbClr val="B3B3B3"/>
      </a:accent1>
      <a:accent2>
        <a:srgbClr val="3F68AF"/>
      </a:accent2>
      <a:accent3>
        <a:srgbClr val="B2BD32"/>
      </a:accent3>
      <a:accent4>
        <a:srgbClr val="B71A24"/>
      </a:accent4>
      <a:accent5>
        <a:srgbClr val="F7921D"/>
      </a:accent5>
      <a:accent6>
        <a:srgbClr val="F7DA30"/>
      </a:accent6>
      <a:hlink>
        <a:srgbClr val="B2BD32"/>
      </a:hlink>
      <a:folHlink>
        <a:srgbClr val="3273FF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iquan-2023-16" id="{D7EF94A4-5FBA-D544-9371-C98DD4412A09}" vid="{5B29005F-CF3F-DC41-9C76-F5F25D2D28F7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intiquan-2023-16</Template>
  <TotalTime>1602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Open Sans</vt:lpstr>
      <vt:lpstr>Symbol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15</cp:revision>
  <dcterms:created xsi:type="dcterms:W3CDTF">2023-12-20T13:38:35Z</dcterms:created>
  <dcterms:modified xsi:type="dcterms:W3CDTF">2024-10-25T09:15:33Z</dcterms:modified>
</cp:coreProperties>
</file>