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736927a5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46416484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5a8e9e3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2759d22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65a39b42.png"/>
<Relationship Id="rId3" Type="http://schemas.openxmlformats.org/officeDocument/2006/relationships/image" Target="../media/file35202e76391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63f6ffa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7a6ad7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314dda1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49163fe8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32434fb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6bfb35e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54783b45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204d9bbe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352020f9b802.png"/>
<Relationship Id="rId3" Type="http://schemas.openxmlformats.org/officeDocument/2006/relationships/image" Target="../media/file35204f1d1746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6ffa110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3344e9c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622d2dd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42db454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2024-10-25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2024-10-25T09:15:45Z</dcterms:modified>
</cp:coreProperties>
</file>