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f87540c5c1c7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f87536487820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f8753e2a1137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f87511bc8e46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f8751c55caa7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f87544f9cd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f87527bb6d2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My first slidedeck with IQSlides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/>
          <a:lstStyle/>
          <a:p>
            <a:r>
              <a:rPr/>
              <a:t>Cars and the time they take to stop
Daniel Kaschek, IntiQuan
2019-11-20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2021-10-15 12:45:14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2021-10-15 12:45:15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2021-10-15 12:45:16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2021-10-15 12:45:13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2021-10-15 12:45:13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2021-10-15 12:45:16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2021-10-15 12:45:17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2021-10-15 12:45:23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26</cp:revision>
  <dcterms:created xsi:type="dcterms:W3CDTF">2019-10-14T19:42:36Z</dcterms:created>
  <dcterms:modified xsi:type="dcterms:W3CDTF">2021-10-15T12:45:30Z</dcterms:modified>
</cp:coreProperties>
</file>