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Relationship Id="rId23" Type="http://schemas.openxmlformats.org/officeDocument/2006/relationships/slide" Target="slides/slide18.xml"/>
<Relationship Id="rId24" Type="http://schemas.openxmlformats.org/officeDocument/2006/relationships/slide" Target="slides/slide19.xml"/>
<Relationship Id="rId25" Type="http://schemas.openxmlformats.org/officeDocument/2006/relationships/slide" Target="slides/slide20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  <a:noFill/>
        </p:spPr>
        <p:txBody>
          <a:bodyPr anchor="b">
            <a:normAutofit/>
          </a:bodyPr>
          <a:lstStyle>
            <a:lvl1pPr algn="l">
              <a:defRPr sz="4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644842"/>
          </a:xfrm>
        </p:spPr>
        <p:txBody>
          <a:bodyPr lIns="274320"/>
          <a:lstStyle>
            <a:lvl1pPr marL="0" indent="0" algn="l">
              <a:buNone/>
              <a:defRPr sz="2400" b="1">
                <a:solidFill>
                  <a:srgbClr val="2E36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477" y="136525"/>
            <a:ext cx="8136249" cy="6040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924788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3477" y="6356347"/>
            <a:ext cx="681148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BE93D-AA4B-4660-AFA2-2E9EE05E2CD8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6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103" y="136525"/>
            <a:ext cx="8126624" cy="55703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751534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73101" y="6356350"/>
            <a:ext cx="67473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3101" y="5816374"/>
            <a:ext cx="8126625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73CFF0-DE98-4FDB-9580-F0D07D3FE050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96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521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4033" y="6356350"/>
            <a:ext cx="584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9323" y="6356348"/>
            <a:ext cx="1209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ABAA1-DF13-4560-A86C-4949BF9E431B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0794876" y="6308726"/>
            <a:ext cx="1270427" cy="4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1" r:id="rId8"/>
    <p:sldLayoutId id="2147483662" r:id="rId9"/>
    <p:sldLayoutId id="2147483663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f8755608c5e8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f8756c19b80f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f8756acfa9a5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f8753d74f9cd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f875183bdcc3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f875cb35603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f8756c86ff21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f8755c3b0858.png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image" Target="../media/filef8756520e643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filef87521a5dc8b.png"/>
<Relationship Id="rId3" Type="http://schemas.openxmlformats.org/officeDocument/2006/relationships/image" Target="../media/filef8754d755583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f8751675a854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f8755ff47041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f8757d8ebf95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f8751aa5f968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644842"/>
          </a:xfrm>
        </p:spPr>
        <p:txBody>
          <a:bodyPr/>
          <a:lstStyle/>
          <a:p>
            <a:r>
              <a:rPr/>
              <a:t>IQR Objects
Daniel Kaschek, IntiQuan
2021-10-15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2021-10-15 12:45:14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2021-10-15 12:45:15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2021-10-15 12:45:16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2021-10-15 12:45:43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2021-10-15 12:45:43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2021-10-15 12:45:43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2021-10-15 12:45:44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/>
              <a:t>Plotting white noise and testing the wide title layout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3773103" y="136525"/>
            <a:ext cx="8126624" cy="5570311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73101" y="5816374"/>
            <a:ext cx="8126625" cy="365125"/>
          </a:xfrm>
        </p:spPr>
        <p:txBody>
          <a:bodyPr/>
          <a:lstStyle/>
          <a:p>
            <a:r>
              <a:rPr/>
              <a:t>File: ../Output/01_test/subset_normal_distributions.pdf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3101" y="6356350"/>
            <a:ext cx="6747312" cy="365125"/>
          </a:xfrm>
        </p:spPr>
        <p:txBody>
          <a:bodyPr/>
          <a:lstStyle/>
          <a:p>
            <a:r>
              <a:rPr/>
              <a:t>IQSlidedeck_IQRobjects.R | Date: 2021-10-15 12:45:46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Cars data set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47928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2021-10-15 12:45:47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/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/>
          <a:p>
            <a:r>
              <a:rPr/>
              <a:t>File: ../Output/01_test/normal_distributions_longlist.pdf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5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6172199" y="1205548"/>
            <a:ext cx="5727527" cy="444690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/>
          <a:lstStyle/>
          <a:p>
            <a:r>
              <a:rPr/>
              <a:t>File: ../Output/01_test/normal_distributions_longlist.pdf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2021-10-15 12:45:48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2021-10-15 12:45:13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2021-10-15 12:45:13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2021-10-15 12:45:16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2021-10-15 12:45:17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2021-10-15 12:45:23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daniel</cp:lastModifiedBy>
  <cp:revision>26</cp:revision>
  <dcterms:created xsi:type="dcterms:W3CDTF">2019-10-14T19:42:36Z</dcterms:created>
  <dcterms:modified xsi:type="dcterms:W3CDTF">2021-10-15T12:45:59Z</dcterms:modified>
</cp:coreProperties>
</file>